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12" r:id="rId3"/>
    <p:sldId id="259" r:id="rId4"/>
    <p:sldId id="260" r:id="rId5"/>
    <p:sldId id="294" r:id="rId6"/>
    <p:sldId id="309" r:id="rId7"/>
    <p:sldId id="295" r:id="rId8"/>
    <p:sldId id="313" r:id="rId9"/>
    <p:sldId id="315" r:id="rId10"/>
    <p:sldId id="316" r:id="rId11"/>
    <p:sldId id="314" r:id="rId12"/>
    <p:sldId id="276" r:id="rId13"/>
    <p:sldId id="265" r:id="rId14"/>
    <p:sldId id="293" r:id="rId15"/>
    <p:sldId id="296" r:id="rId16"/>
    <p:sldId id="280" r:id="rId17"/>
    <p:sldId id="274" r:id="rId18"/>
    <p:sldId id="281" r:id="rId19"/>
    <p:sldId id="279" r:id="rId20"/>
    <p:sldId id="282" r:id="rId21"/>
    <p:sldId id="297" r:id="rId22"/>
    <p:sldId id="283" r:id="rId23"/>
    <p:sldId id="298" r:id="rId24"/>
    <p:sldId id="284" r:id="rId25"/>
    <p:sldId id="299" r:id="rId26"/>
    <p:sldId id="285" r:id="rId27"/>
    <p:sldId id="300" r:id="rId28"/>
    <p:sldId id="286" r:id="rId29"/>
    <p:sldId id="301" r:id="rId30"/>
    <p:sldId id="287" r:id="rId31"/>
    <p:sldId id="302" r:id="rId32"/>
    <p:sldId id="288" r:id="rId33"/>
    <p:sldId id="303" r:id="rId34"/>
    <p:sldId id="289" r:id="rId35"/>
    <p:sldId id="304" r:id="rId36"/>
    <p:sldId id="290" r:id="rId37"/>
    <p:sldId id="305" r:id="rId38"/>
    <p:sldId id="306" r:id="rId39"/>
    <p:sldId id="307" r:id="rId40"/>
    <p:sldId id="308" r:id="rId41"/>
    <p:sldId id="311" r:id="rId42"/>
  </p:sldIdLst>
  <p:sldSz cx="9144000" cy="6858000" type="screen4x3"/>
  <p:notesSz cx="6858000" cy="9144000"/>
  <p:custDataLst>
    <p:tags r:id="rId4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384" y="-78"/>
      </p:cViewPr>
      <p:guideLst>
        <p:guide orient="horz" pos="2160"/>
        <p:guide orient="horz" pos="4020"/>
        <p:guide orient="horz" pos="436"/>
        <p:guide pos="2880"/>
        <p:guide pos="476"/>
        <p:guide pos="5511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53077-5431-49D6-BBFE-5637AB292503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F5F64-5EB9-47F1-8FA3-A73C97A68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33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F5F64-5EB9-47F1-8FA3-A73C97A6832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53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34EF-5B11-457B-A924-4C92466D37EE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B324-A589-41D7-9528-D2D767589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5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34EF-5B11-457B-A924-4C92466D37EE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B324-A589-41D7-9528-D2D767589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9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34EF-5B11-457B-A924-4C92466D37EE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B324-A589-41D7-9528-D2D767589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71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34EF-5B11-457B-A924-4C92466D37EE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B324-A589-41D7-9528-D2D767589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55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34EF-5B11-457B-A924-4C92466D37EE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B324-A589-41D7-9528-D2D767589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4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34EF-5B11-457B-A924-4C92466D37EE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B324-A589-41D7-9528-D2D767589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1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34EF-5B11-457B-A924-4C92466D37EE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B324-A589-41D7-9528-D2D767589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95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34EF-5B11-457B-A924-4C92466D37EE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B324-A589-41D7-9528-D2D767589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4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34EF-5B11-457B-A924-4C92466D37EE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B324-A589-41D7-9528-D2D767589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2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34EF-5B11-457B-A924-4C92466D37EE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B324-A589-41D7-9528-D2D767589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87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34EF-5B11-457B-A924-4C92466D37EE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B324-A589-41D7-9528-D2D767589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85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234EF-5B11-457B-A924-4C92466D37EE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4B324-A589-41D7-9528-D2D767589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2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1188" y="457200"/>
            <a:ext cx="5809604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Борисов Николай 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Анатольевич 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Comic Sans MS" pitchFamily="66" charset="0"/>
              </a:rPr>
              <a:t>доцент кафедры </a:t>
            </a:r>
            <a:r>
              <a:rPr lang="ru-RU" sz="1600" dirty="0" smtClean="0">
                <a:solidFill>
                  <a:schemeClr val="bg1"/>
                </a:solidFill>
                <a:latin typeface="Comic Sans MS" pitchFamily="66" charset="0"/>
              </a:rPr>
              <a:t>Программной инженерии</a:t>
            </a:r>
            <a:endParaRPr lang="ru-RU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Comic Sans MS" pitchFamily="66" charset="0"/>
              </a:rPr>
              <a:t>Нижегородского государственного университета </a:t>
            </a:r>
          </a:p>
          <a:p>
            <a:r>
              <a:rPr lang="ru-RU" sz="1600" dirty="0">
                <a:solidFill>
                  <a:schemeClr val="bg1"/>
                </a:solidFill>
                <a:latin typeface="Comic Sans MS" pitchFamily="66" charset="0"/>
              </a:rPr>
              <a:t>им. Н.И. Лобачевского</a:t>
            </a:r>
          </a:p>
        </p:txBody>
      </p:sp>
      <p:pic>
        <p:nvPicPr>
          <p:cNvPr id="6" name="Picture 4" descr="D:\роботенки\m3-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3644900"/>
            <a:ext cx="35941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650681" y="5443181"/>
            <a:ext cx="2017663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" b="1" dirty="0">
                <a:solidFill>
                  <a:schemeClr val="bg1"/>
                </a:solidFill>
                <a:latin typeface="Comic Sans MS" pitchFamily="66" charset="0"/>
              </a:rPr>
              <a:t>АПКИТ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4213" y="5811838"/>
            <a:ext cx="3960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 smtClean="0">
                <a:solidFill>
                  <a:schemeClr val="bg1"/>
                </a:solidFill>
                <a:latin typeface="Comic Sans MS" pitchFamily="66" charset="0"/>
              </a:rPr>
              <a:t>Пермь</a:t>
            </a:r>
            <a:r>
              <a:rPr lang="ru-RU" sz="36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3600" dirty="0" smtClean="0">
                <a:solidFill>
                  <a:schemeClr val="bg1"/>
                </a:solidFill>
                <a:latin typeface="Comic Sans MS" pitchFamily="66" charset="0"/>
              </a:rPr>
              <a:t>2015</a:t>
            </a:r>
            <a:endParaRPr lang="ru-RU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0717227">
            <a:off x="459978" y="2020863"/>
            <a:ext cx="83700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Организация сквозной практики </a:t>
            </a:r>
            <a:endParaRPr lang="ru-RU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 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программированию </a:t>
            </a:r>
            <a:endParaRPr lang="ru-RU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основе предметной области «Робототехника»</a:t>
            </a:r>
          </a:p>
        </p:txBody>
      </p:sp>
    </p:spTree>
    <p:extLst>
      <p:ext uri="{BB962C8B-B14F-4D97-AF65-F5344CB8AC3E}">
        <p14:creationId xmlns:p14="http://schemas.microsoft.com/office/powerpoint/2010/main" val="166174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8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920268" y="544955"/>
            <a:ext cx="1041400" cy="1028700"/>
            <a:chOff x="7286959" y="1484784"/>
            <a:chExt cx="1041400" cy="1028700"/>
          </a:xfrm>
        </p:grpSpPr>
        <p:pic>
          <p:nvPicPr>
            <p:cNvPr id="19" name="Picture 78" descr="3-2 - копи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959" y="1484784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7384984" y="1589891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949032" y="2130413"/>
            <a:ext cx="1041400" cy="1028700"/>
            <a:chOff x="7867650" y="3609577"/>
            <a:chExt cx="1041400" cy="1028700"/>
          </a:xfrm>
        </p:grpSpPr>
        <p:pic>
          <p:nvPicPr>
            <p:cNvPr id="25" name="Picture 78" descr="3-2 - копи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650" y="3609577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7983431" y="3699550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47546" y="5463760"/>
            <a:ext cx="990600" cy="1041400"/>
            <a:chOff x="6807632" y="2891655"/>
            <a:chExt cx="990600" cy="1041400"/>
          </a:xfrm>
        </p:grpSpPr>
        <p:pic>
          <p:nvPicPr>
            <p:cNvPr id="16" name="Picture 80" descr="1-1 - копи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632" y="2891655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6898013" y="2996856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06277" y="3539728"/>
            <a:ext cx="990600" cy="1041400"/>
            <a:chOff x="5071492" y="2467278"/>
            <a:chExt cx="990600" cy="1041400"/>
          </a:xfrm>
        </p:grpSpPr>
        <p:pic>
          <p:nvPicPr>
            <p:cNvPr id="31" name="Picture 80" descr="1-1 - копи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492" y="2467278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5318166" y="2572479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135936" y="208960"/>
            <a:ext cx="1041400" cy="1028700"/>
            <a:chOff x="8102600" y="391316"/>
            <a:chExt cx="1041400" cy="1028700"/>
          </a:xfrm>
        </p:grpSpPr>
        <p:pic>
          <p:nvPicPr>
            <p:cNvPr id="15" name="Picture 79" descr="3-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600" y="391316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8388792" y="49016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532648" y="1760557"/>
            <a:ext cx="1041400" cy="1028700"/>
            <a:chOff x="503838" y="3295398"/>
            <a:chExt cx="1041400" cy="1028700"/>
          </a:xfrm>
        </p:grpSpPr>
        <p:pic>
          <p:nvPicPr>
            <p:cNvPr id="41" name="Picture 79" descr="3-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38" y="3295398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Прямоугольник 47"/>
            <p:cNvSpPr/>
            <p:nvPr/>
          </p:nvSpPr>
          <p:spPr>
            <a:xfrm>
              <a:off x="751520" y="3385371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7844265" y="5476905"/>
            <a:ext cx="1041400" cy="1028700"/>
            <a:chOff x="2987824" y="5710953"/>
            <a:chExt cx="1041400" cy="1028700"/>
          </a:xfrm>
        </p:grpSpPr>
        <p:pic>
          <p:nvPicPr>
            <p:cNvPr id="42" name="Picture 79" descr="3-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5710953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Прямоугольник 50"/>
            <p:cNvSpPr/>
            <p:nvPr/>
          </p:nvSpPr>
          <p:spPr>
            <a:xfrm>
              <a:off x="3259898" y="5809804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63" y="560886"/>
            <a:ext cx="1866667" cy="3098413"/>
          </a:xfrm>
          <a:prstGeom prst="rect">
            <a:avLst/>
          </a:prstGeom>
        </p:spPr>
      </p:pic>
      <p:grpSp>
        <p:nvGrpSpPr>
          <p:cNvPr id="58" name="Группа 57"/>
          <p:cNvGrpSpPr/>
          <p:nvPr/>
        </p:nvGrpSpPr>
        <p:grpSpPr>
          <a:xfrm>
            <a:off x="5975896" y="5738131"/>
            <a:ext cx="1041400" cy="1028700"/>
            <a:chOff x="2271202" y="4885240"/>
            <a:chExt cx="1041400" cy="1028700"/>
          </a:xfrm>
        </p:grpSpPr>
        <p:pic>
          <p:nvPicPr>
            <p:cNvPr id="59" name="Picture 79" descr="3-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202" y="4885240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Прямоугольник 59"/>
            <p:cNvSpPr/>
            <p:nvPr/>
          </p:nvSpPr>
          <p:spPr>
            <a:xfrm>
              <a:off x="2512269" y="497880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2906495" y="3838013"/>
            <a:ext cx="1041400" cy="1028700"/>
            <a:chOff x="683568" y="4498205"/>
            <a:chExt cx="1041400" cy="1028700"/>
          </a:xfrm>
        </p:grpSpPr>
        <p:pic>
          <p:nvPicPr>
            <p:cNvPr id="62" name="Picture 79" descr="3-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498205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Прямоугольник 62"/>
            <p:cNvSpPr/>
            <p:nvPr/>
          </p:nvSpPr>
          <p:spPr>
            <a:xfrm>
              <a:off x="920130" y="459705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68313" y="1657360"/>
            <a:ext cx="990600" cy="1041400"/>
            <a:chOff x="4538092" y="3298275"/>
            <a:chExt cx="990600" cy="1041400"/>
          </a:xfrm>
        </p:grpSpPr>
        <p:pic>
          <p:nvPicPr>
            <p:cNvPr id="65" name="Picture 80" descr="1-1 - копи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092" y="3298275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4784766" y="3402144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830181" y="5533056"/>
            <a:ext cx="1016000" cy="1041400"/>
            <a:chOff x="3859518" y="5568961"/>
            <a:chExt cx="1016000" cy="1041400"/>
          </a:xfrm>
        </p:grpSpPr>
        <p:pic>
          <p:nvPicPr>
            <p:cNvPr id="43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518" y="5568961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Прямоугольник 44"/>
            <p:cNvSpPr/>
            <p:nvPr/>
          </p:nvSpPr>
          <p:spPr>
            <a:xfrm>
              <a:off x="4118892" y="5674163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520279" y="4070587"/>
            <a:ext cx="1016000" cy="1041400"/>
            <a:chOff x="4949736" y="5636897"/>
            <a:chExt cx="1016000" cy="1041400"/>
          </a:xfrm>
        </p:grpSpPr>
        <p:pic>
          <p:nvPicPr>
            <p:cNvPr id="50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736" y="5636897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Прямоугольник 66"/>
            <p:cNvSpPr/>
            <p:nvPr/>
          </p:nvSpPr>
          <p:spPr>
            <a:xfrm>
              <a:off x="5209110" y="5742098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7742873" y="3561138"/>
            <a:ext cx="1016000" cy="1041400"/>
            <a:chOff x="6299632" y="5072825"/>
            <a:chExt cx="1016000" cy="1041400"/>
          </a:xfrm>
        </p:grpSpPr>
        <p:pic>
          <p:nvPicPr>
            <p:cNvPr id="69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632" y="5072825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Прямоугольник 69"/>
            <p:cNvSpPr/>
            <p:nvPr/>
          </p:nvSpPr>
          <p:spPr>
            <a:xfrm>
              <a:off x="6559006" y="517802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85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05816 -0.5701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-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2589" y="692696"/>
            <a:ext cx="56861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6600" b="1" dirty="0" err="1" smtClean="0">
                <a:solidFill>
                  <a:schemeClr val="bg1"/>
                </a:solidFill>
                <a:latin typeface="Comic Sans MS" pitchFamily="66" charset="0"/>
              </a:rPr>
              <a:t>Алгоритмика</a:t>
            </a:r>
            <a:endParaRPr lang="ru-RU" sz="6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0291" y="3501008"/>
            <a:ext cx="453842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6000" dirty="0" smtClean="0">
                <a:solidFill>
                  <a:schemeClr val="bg1"/>
                </a:solidFill>
                <a:latin typeface="Comic Sans MS" pitchFamily="66" charset="0"/>
              </a:rPr>
              <a:t>следование</a:t>
            </a:r>
            <a:br>
              <a:rPr lang="ru-RU" sz="6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6000" dirty="0" smtClean="0">
                <a:solidFill>
                  <a:schemeClr val="bg1"/>
                </a:solidFill>
                <a:latin typeface="Comic Sans MS" pitchFamily="66" charset="0"/>
              </a:rPr>
              <a:t>ветвление</a:t>
            </a:r>
            <a:br>
              <a:rPr lang="ru-RU" sz="6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6000" dirty="0" smtClean="0">
                <a:solidFill>
                  <a:schemeClr val="bg1"/>
                </a:solidFill>
                <a:latin typeface="Comic Sans MS" pitchFamily="66" charset="0"/>
              </a:rPr>
              <a:t>циклы</a:t>
            </a:r>
            <a:endParaRPr lang="ru-RU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60000" y="4680000"/>
            <a:ext cx="1777778" cy="1822223"/>
            <a:chOff x="360000" y="4680000"/>
            <a:chExt cx="1777778" cy="1822223"/>
          </a:xfrm>
        </p:grpSpPr>
        <p:pic>
          <p:nvPicPr>
            <p:cNvPr id="7" name="Picture 76" descr="1-2 - копи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0" y="4680000"/>
              <a:ext cx="1777778" cy="1822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648000" y="5544000"/>
              <a:ext cx="117211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курс</a:t>
              </a:r>
              <a:endParaRPr lang="ru-RU" sz="4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36000" y="4896000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endParaRPr lang="ru-RU" sz="5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544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920268" y="544955"/>
            <a:ext cx="1041400" cy="1028700"/>
            <a:chOff x="7286959" y="1484784"/>
            <a:chExt cx="1041400" cy="1028700"/>
          </a:xfrm>
        </p:grpSpPr>
        <p:pic>
          <p:nvPicPr>
            <p:cNvPr id="19" name="Picture 78" descr="3-2 - копи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959" y="1484784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7384984" y="1589891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949032" y="2130413"/>
            <a:ext cx="1041400" cy="1028700"/>
            <a:chOff x="7867650" y="3609577"/>
            <a:chExt cx="1041400" cy="1028700"/>
          </a:xfrm>
        </p:grpSpPr>
        <p:pic>
          <p:nvPicPr>
            <p:cNvPr id="25" name="Picture 78" descr="3-2 - копи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650" y="3609577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7983431" y="3699550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47546" y="5463760"/>
            <a:ext cx="990600" cy="1041400"/>
            <a:chOff x="6807632" y="2891655"/>
            <a:chExt cx="990600" cy="1041400"/>
          </a:xfrm>
        </p:grpSpPr>
        <p:pic>
          <p:nvPicPr>
            <p:cNvPr id="16" name="Picture 80" descr="1-1 - копи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632" y="2891655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6898013" y="2996856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06277" y="3539728"/>
            <a:ext cx="990600" cy="1041400"/>
            <a:chOff x="5071492" y="2467278"/>
            <a:chExt cx="990600" cy="1041400"/>
          </a:xfrm>
        </p:grpSpPr>
        <p:pic>
          <p:nvPicPr>
            <p:cNvPr id="31" name="Picture 80" descr="1-1 - копи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492" y="2467278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5318166" y="2572479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135936" y="208960"/>
            <a:ext cx="1041400" cy="1028700"/>
            <a:chOff x="8102600" y="391316"/>
            <a:chExt cx="1041400" cy="1028700"/>
          </a:xfrm>
        </p:grpSpPr>
        <p:pic>
          <p:nvPicPr>
            <p:cNvPr id="15" name="Picture 79" descr="3-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600" y="391316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8388792" y="49016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532648" y="1760557"/>
            <a:ext cx="1041400" cy="1028700"/>
            <a:chOff x="503838" y="3295398"/>
            <a:chExt cx="1041400" cy="1028700"/>
          </a:xfrm>
        </p:grpSpPr>
        <p:pic>
          <p:nvPicPr>
            <p:cNvPr id="41" name="Picture 79" descr="3-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38" y="3295398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Прямоугольник 47"/>
            <p:cNvSpPr/>
            <p:nvPr/>
          </p:nvSpPr>
          <p:spPr>
            <a:xfrm>
              <a:off x="751520" y="3385371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7844265" y="5476905"/>
            <a:ext cx="1041400" cy="1028700"/>
            <a:chOff x="2987824" y="5710953"/>
            <a:chExt cx="1041400" cy="1028700"/>
          </a:xfrm>
        </p:grpSpPr>
        <p:pic>
          <p:nvPicPr>
            <p:cNvPr id="42" name="Picture 79" descr="3-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5710953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Прямоугольник 50"/>
            <p:cNvSpPr/>
            <p:nvPr/>
          </p:nvSpPr>
          <p:spPr>
            <a:xfrm>
              <a:off x="3259898" y="5809804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63" y="560886"/>
            <a:ext cx="1866667" cy="3098413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5520279" y="4070587"/>
            <a:ext cx="1016000" cy="1041400"/>
            <a:chOff x="4949736" y="5636897"/>
            <a:chExt cx="1016000" cy="1041400"/>
          </a:xfrm>
        </p:grpSpPr>
        <p:pic>
          <p:nvPicPr>
            <p:cNvPr id="53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736" y="5636897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Прямоугольник 46"/>
            <p:cNvSpPr/>
            <p:nvPr/>
          </p:nvSpPr>
          <p:spPr>
            <a:xfrm>
              <a:off x="5209110" y="5742098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975896" y="5738131"/>
            <a:ext cx="1041400" cy="1028700"/>
            <a:chOff x="2271202" y="4885240"/>
            <a:chExt cx="1041400" cy="1028700"/>
          </a:xfrm>
        </p:grpSpPr>
        <p:pic>
          <p:nvPicPr>
            <p:cNvPr id="59" name="Picture 79" descr="3-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202" y="4885240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Прямоугольник 59"/>
            <p:cNvSpPr/>
            <p:nvPr/>
          </p:nvSpPr>
          <p:spPr>
            <a:xfrm>
              <a:off x="2512269" y="497880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2906495" y="3838013"/>
            <a:ext cx="1041400" cy="1028700"/>
            <a:chOff x="683568" y="4498205"/>
            <a:chExt cx="1041400" cy="1028700"/>
          </a:xfrm>
        </p:grpSpPr>
        <p:pic>
          <p:nvPicPr>
            <p:cNvPr id="62" name="Picture 79" descr="3-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498205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Прямоугольник 62"/>
            <p:cNvSpPr/>
            <p:nvPr/>
          </p:nvSpPr>
          <p:spPr>
            <a:xfrm>
              <a:off x="920130" y="459705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68313" y="1657360"/>
            <a:ext cx="990600" cy="1041400"/>
            <a:chOff x="4538092" y="3298275"/>
            <a:chExt cx="990600" cy="1041400"/>
          </a:xfrm>
        </p:grpSpPr>
        <p:pic>
          <p:nvPicPr>
            <p:cNvPr id="65" name="Picture 80" descr="1-1 - копи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092" y="3298275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4784766" y="3402144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830181" y="5533056"/>
            <a:ext cx="1016000" cy="1041400"/>
            <a:chOff x="3859518" y="5568961"/>
            <a:chExt cx="1016000" cy="1041400"/>
          </a:xfrm>
        </p:grpSpPr>
        <p:pic>
          <p:nvPicPr>
            <p:cNvPr id="43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518" y="5568961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Прямоугольник 44"/>
            <p:cNvSpPr/>
            <p:nvPr/>
          </p:nvSpPr>
          <p:spPr>
            <a:xfrm>
              <a:off x="4118892" y="5674163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7742873" y="3561138"/>
            <a:ext cx="1016000" cy="1041400"/>
            <a:chOff x="6299632" y="5072825"/>
            <a:chExt cx="1016000" cy="1041400"/>
          </a:xfrm>
        </p:grpSpPr>
        <p:pic>
          <p:nvPicPr>
            <p:cNvPr id="50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632" y="5072825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Прямоугольник 66"/>
            <p:cNvSpPr/>
            <p:nvPr/>
          </p:nvSpPr>
          <p:spPr>
            <a:xfrm>
              <a:off x="6559006" y="517802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24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12674 -0.356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7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936" y="692696"/>
            <a:ext cx="4742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b="1" dirty="0" smtClean="0">
                <a:solidFill>
                  <a:schemeClr val="bg1"/>
                </a:solidFill>
                <a:latin typeface="Comic Sans MS" pitchFamily="66" charset="0"/>
              </a:rPr>
              <a:t>Структура</a:t>
            </a:r>
          </a:p>
          <a:p>
            <a:pPr algn="r"/>
            <a:r>
              <a:rPr lang="ru-RU" sz="6000" b="1" dirty="0" smtClean="0">
                <a:solidFill>
                  <a:schemeClr val="bg1"/>
                </a:solidFill>
                <a:latin typeface="Comic Sans MS" pitchFamily="66" charset="0"/>
              </a:rPr>
              <a:t>программы</a:t>
            </a:r>
            <a:endParaRPr lang="ru-RU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31802" y="4442758"/>
            <a:ext cx="590578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6000" dirty="0" smtClean="0">
                <a:solidFill>
                  <a:schemeClr val="bg1"/>
                </a:solidFill>
                <a:latin typeface="Comic Sans MS" pitchFamily="66" charset="0"/>
              </a:rPr>
              <a:t>использование</a:t>
            </a:r>
          </a:p>
          <a:p>
            <a:pPr algn="r"/>
            <a:r>
              <a:rPr lang="ru-RU" sz="6000" dirty="0" smtClean="0">
                <a:solidFill>
                  <a:schemeClr val="bg1"/>
                </a:solidFill>
                <a:latin typeface="Comic Sans MS" pitchFamily="66" charset="0"/>
              </a:rPr>
              <a:t>функций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60000" y="4680000"/>
            <a:ext cx="1777778" cy="1822223"/>
            <a:chOff x="360000" y="4680000"/>
            <a:chExt cx="1777778" cy="1822223"/>
          </a:xfrm>
        </p:grpSpPr>
        <p:pic>
          <p:nvPicPr>
            <p:cNvPr id="7" name="Picture 76" descr="1-2 - копи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0" y="4680000"/>
              <a:ext cx="1777778" cy="1822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648000" y="5544000"/>
              <a:ext cx="117211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курс</a:t>
              </a:r>
              <a:endParaRPr lang="ru-RU" sz="4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36000" y="4896000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endParaRPr lang="ru-RU" sz="5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38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920268" y="544955"/>
            <a:ext cx="1041400" cy="1028700"/>
            <a:chOff x="7286959" y="1484784"/>
            <a:chExt cx="1041400" cy="1028700"/>
          </a:xfrm>
        </p:grpSpPr>
        <p:pic>
          <p:nvPicPr>
            <p:cNvPr id="19" name="Picture 78" descr="3-2 - копи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959" y="1484784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7384984" y="1589891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949032" y="2130413"/>
            <a:ext cx="1041400" cy="1028700"/>
            <a:chOff x="7867650" y="3609577"/>
            <a:chExt cx="1041400" cy="1028700"/>
          </a:xfrm>
        </p:grpSpPr>
        <p:pic>
          <p:nvPicPr>
            <p:cNvPr id="25" name="Picture 78" descr="3-2 - копи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650" y="3609577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7983431" y="3699550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47546" y="5463760"/>
            <a:ext cx="990600" cy="1041400"/>
            <a:chOff x="6807632" y="2891655"/>
            <a:chExt cx="990600" cy="1041400"/>
          </a:xfrm>
        </p:grpSpPr>
        <p:pic>
          <p:nvPicPr>
            <p:cNvPr id="16" name="Picture 80" descr="1-1 - копи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632" y="2891655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6898013" y="2996856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06277" y="3539728"/>
            <a:ext cx="990600" cy="1041400"/>
            <a:chOff x="5071492" y="2467278"/>
            <a:chExt cx="990600" cy="1041400"/>
          </a:xfrm>
        </p:grpSpPr>
        <p:pic>
          <p:nvPicPr>
            <p:cNvPr id="31" name="Picture 80" descr="1-1 - копи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492" y="2467278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5318166" y="2572479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135936" y="208960"/>
            <a:ext cx="1041400" cy="1028700"/>
            <a:chOff x="8102600" y="391316"/>
            <a:chExt cx="1041400" cy="1028700"/>
          </a:xfrm>
        </p:grpSpPr>
        <p:pic>
          <p:nvPicPr>
            <p:cNvPr id="15" name="Picture 79" descr="3-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600" y="391316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8388792" y="49016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532648" y="1760557"/>
            <a:ext cx="1041400" cy="1028700"/>
            <a:chOff x="503838" y="3295398"/>
            <a:chExt cx="1041400" cy="1028700"/>
          </a:xfrm>
        </p:grpSpPr>
        <p:pic>
          <p:nvPicPr>
            <p:cNvPr id="41" name="Picture 79" descr="3-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38" y="3295398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Прямоугольник 47"/>
            <p:cNvSpPr/>
            <p:nvPr/>
          </p:nvSpPr>
          <p:spPr>
            <a:xfrm>
              <a:off x="751520" y="3385371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7844265" y="5476905"/>
            <a:ext cx="1041400" cy="1028700"/>
            <a:chOff x="2987824" y="5710953"/>
            <a:chExt cx="1041400" cy="1028700"/>
          </a:xfrm>
        </p:grpSpPr>
        <p:pic>
          <p:nvPicPr>
            <p:cNvPr id="42" name="Picture 79" descr="3-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5710953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Прямоугольник 50"/>
            <p:cNvSpPr/>
            <p:nvPr/>
          </p:nvSpPr>
          <p:spPr>
            <a:xfrm>
              <a:off x="3259898" y="5809804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63" y="560886"/>
            <a:ext cx="1866667" cy="3098413"/>
          </a:xfrm>
          <a:prstGeom prst="rect">
            <a:avLst/>
          </a:prstGeom>
        </p:spPr>
      </p:pic>
      <p:grpSp>
        <p:nvGrpSpPr>
          <p:cNvPr id="64" name="Группа 63"/>
          <p:cNvGrpSpPr/>
          <p:nvPr/>
        </p:nvGrpSpPr>
        <p:grpSpPr>
          <a:xfrm>
            <a:off x="5975896" y="5738131"/>
            <a:ext cx="1041400" cy="1028700"/>
            <a:chOff x="2271202" y="4885240"/>
            <a:chExt cx="1041400" cy="1028700"/>
          </a:xfrm>
        </p:grpSpPr>
        <p:pic>
          <p:nvPicPr>
            <p:cNvPr id="65" name="Picture 79" descr="3-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202" y="4885240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2512269" y="497880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2906495" y="3838013"/>
            <a:ext cx="1041400" cy="1028700"/>
            <a:chOff x="683568" y="4498205"/>
            <a:chExt cx="1041400" cy="1028700"/>
          </a:xfrm>
        </p:grpSpPr>
        <p:pic>
          <p:nvPicPr>
            <p:cNvPr id="68" name="Picture 79" descr="3-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498205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Прямоугольник 68"/>
            <p:cNvSpPr/>
            <p:nvPr/>
          </p:nvSpPr>
          <p:spPr>
            <a:xfrm>
              <a:off x="920130" y="459705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68313" y="1657360"/>
            <a:ext cx="990600" cy="1041400"/>
            <a:chOff x="4538092" y="3298275"/>
            <a:chExt cx="990600" cy="1041400"/>
          </a:xfrm>
        </p:grpSpPr>
        <p:pic>
          <p:nvPicPr>
            <p:cNvPr id="71" name="Picture 80" descr="1-1 - копи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092" y="3298275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Прямоугольник 71"/>
            <p:cNvSpPr/>
            <p:nvPr/>
          </p:nvSpPr>
          <p:spPr>
            <a:xfrm>
              <a:off x="4784766" y="3402144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742873" y="3561138"/>
            <a:ext cx="1016000" cy="1041400"/>
            <a:chOff x="6299632" y="5072825"/>
            <a:chExt cx="1016000" cy="1041400"/>
          </a:xfrm>
        </p:grpSpPr>
        <p:pic>
          <p:nvPicPr>
            <p:cNvPr id="43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632" y="5072825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Прямоугольник 44"/>
            <p:cNvSpPr/>
            <p:nvPr/>
          </p:nvSpPr>
          <p:spPr>
            <a:xfrm>
              <a:off x="6559006" y="517802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520279" y="4070587"/>
            <a:ext cx="1016000" cy="1041400"/>
            <a:chOff x="4949736" y="5636897"/>
            <a:chExt cx="1016000" cy="1041400"/>
          </a:xfrm>
        </p:grpSpPr>
        <p:pic>
          <p:nvPicPr>
            <p:cNvPr id="49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736" y="5636897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Прямоугольник 49"/>
            <p:cNvSpPr/>
            <p:nvPr/>
          </p:nvSpPr>
          <p:spPr>
            <a:xfrm>
              <a:off x="5209110" y="5742098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830181" y="5533056"/>
            <a:ext cx="1016000" cy="1041400"/>
            <a:chOff x="3859518" y="5568961"/>
            <a:chExt cx="1016000" cy="1041400"/>
          </a:xfrm>
        </p:grpSpPr>
        <p:pic>
          <p:nvPicPr>
            <p:cNvPr id="56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518" y="5568961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Прямоугольник 57"/>
            <p:cNvSpPr/>
            <p:nvPr/>
          </p:nvSpPr>
          <p:spPr>
            <a:xfrm>
              <a:off x="4118892" y="5674163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8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022E-16 L -0.3698 -0.28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0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6256" y="695742"/>
            <a:ext cx="7260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Работа с файлами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37030" y="2596098"/>
            <a:ext cx="5211683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калибровка</a:t>
            </a:r>
            <a:b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датчиков</a:t>
            </a:r>
            <a:b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сохранение</a:t>
            </a:r>
            <a:b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настроек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60000" y="4680000"/>
            <a:ext cx="1777778" cy="1822223"/>
            <a:chOff x="360000" y="4680000"/>
            <a:chExt cx="1777778" cy="1822223"/>
          </a:xfrm>
        </p:grpSpPr>
        <p:pic>
          <p:nvPicPr>
            <p:cNvPr id="11" name="Picture 76" descr="1-2 - копи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0" y="4680000"/>
              <a:ext cx="1777778" cy="1822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648000" y="5544000"/>
              <a:ext cx="117211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курс</a:t>
              </a:r>
              <a:endParaRPr lang="ru-RU" sz="4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36000" y="4896000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endParaRPr lang="ru-RU" sz="5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80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63" y="560886"/>
            <a:ext cx="1866667" cy="3098413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7844265" y="5476905"/>
            <a:ext cx="1041400" cy="1028700"/>
            <a:chOff x="2987824" y="5710953"/>
            <a:chExt cx="1041400" cy="1028700"/>
          </a:xfrm>
        </p:grpSpPr>
        <p:pic>
          <p:nvPicPr>
            <p:cNvPr id="42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5710953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Прямоугольник 50"/>
            <p:cNvSpPr/>
            <p:nvPr/>
          </p:nvSpPr>
          <p:spPr>
            <a:xfrm>
              <a:off x="3259898" y="5809804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920268" y="544955"/>
            <a:ext cx="1041400" cy="1028700"/>
            <a:chOff x="7286959" y="1484784"/>
            <a:chExt cx="1041400" cy="1028700"/>
          </a:xfrm>
        </p:grpSpPr>
        <p:pic>
          <p:nvPicPr>
            <p:cNvPr id="19" name="Picture 78" descr="3-2 - копи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959" y="1484784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7384984" y="1589891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949032" y="2130413"/>
            <a:ext cx="1041400" cy="1028700"/>
            <a:chOff x="7867650" y="3609577"/>
            <a:chExt cx="1041400" cy="1028700"/>
          </a:xfrm>
        </p:grpSpPr>
        <p:pic>
          <p:nvPicPr>
            <p:cNvPr id="25" name="Picture 78" descr="3-2 - копи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650" y="3609577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7983431" y="3699550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47546" y="5463760"/>
            <a:ext cx="990600" cy="1041400"/>
            <a:chOff x="6807632" y="2891655"/>
            <a:chExt cx="990600" cy="1041400"/>
          </a:xfrm>
        </p:grpSpPr>
        <p:pic>
          <p:nvPicPr>
            <p:cNvPr id="16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632" y="2891655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6898013" y="2996856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06277" y="3539728"/>
            <a:ext cx="990600" cy="1041400"/>
            <a:chOff x="5071492" y="2467278"/>
            <a:chExt cx="990600" cy="1041400"/>
          </a:xfrm>
        </p:grpSpPr>
        <p:pic>
          <p:nvPicPr>
            <p:cNvPr id="31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492" y="2467278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5318166" y="2572479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135936" y="208960"/>
            <a:ext cx="1041400" cy="1028700"/>
            <a:chOff x="8102600" y="391316"/>
            <a:chExt cx="1041400" cy="1028700"/>
          </a:xfrm>
        </p:grpSpPr>
        <p:pic>
          <p:nvPicPr>
            <p:cNvPr id="15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600" y="391316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8388792" y="49016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532648" y="1760557"/>
            <a:ext cx="1041400" cy="1028700"/>
            <a:chOff x="503838" y="3295398"/>
            <a:chExt cx="1041400" cy="1028700"/>
          </a:xfrm>
        </p:grpSpPr>
        <p:pic>
          <p:nvPicPr>
            <p:cNvPr id="41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38" y="3295398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Прямоугольник 47"/>
            <p:cNvSpPr/>
            <p:nvPr/>
          </p:nvSpPr>
          <p:spPr>
            <a:xfrm>
              <a:off x="751520" y="3385371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975896" y="5738131"/>
            <a:ext cx="1041400" cy="1028700"/>
            <a:chOff x="2271202" y="4885240"/>
            <a:chExt cx="1041400" cy="1028700"/>
          </a:xfrm>
        </p:grpSpPr>
        <p:pic>
          <p:nvPicPr>
            <p:cNvPr id="65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202" y="4885240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2512269" y="497880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2906495" y="3838013"/>
            <a:ext cx="1041400" cy="1028700"/>
            <a:chOff x="683568" y="4498205"/>
            <a:chExt cx="1041400" cy="1028700"/>
          </a:xfrm>
        </p:grpSpPr>
        <p:pic>
          <p:nvPicPr>
            <p:cNvPr id="68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498205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Прямоугольник 68"/>
            <p:cNvSpPr/>
            <p:nvPr/>
          </p:nvSpPr>
          <p:spPr>
            <a:xfrm>
              <a:off x="920130" y="459705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68313" y="1657360"/>
            <a:ext cx="990600" cy="1041400"/>
            <a:chOff x="4538092" y="3298275"/>
            <a:chExt cx="990600" cy="1041400"/>
          </a:xfrm>
        </p:grpSpPr>
        <p:pic>
          <p:nvPicPr>
            <p:cNvPr id="71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092" y="3298275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Прямоугольник 71"/>
            <p:cNvSpPr/>
            <p:nvPr/>
          </p:nvSpPr>
          <p:spPr>
            <a:xfrm>
              <a:off x="4784766" y="3402144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742873" y="3561138"/>
            <a:ext cx="1016000" cy="1041400"/>
            <a:chOff x="6299632" y="5072825"/>
            <a:chExt cx="1016000" cy="1041400"/>
          </a:xfrm>
        </p:grpSpPr>
        <p:pic>
          <p:nvPicPr>
            <p:cNvPr id="43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632" y="5072825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Прямоугольник 44"/>
            <p:cNvSpPr/>
            <p:nvPr/>
          </p:nvSpPr>
          <p:spPr>
            <a:xfrm>
              <a:off x="6559006" y="517802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520279" y="4070587"/>
            <a:ext cx="1016000" cy="1041400"/>
            <a:chOff x="4949736" y="5636897"/>
            <a:chExt cx="1016000" cy="1041400"/>
          </a:xfrm>
        </p:grpSpPr>
        <p:pic>
          <p:nvPicPr>
            <p:cNvPr id="49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736" y="5636897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Прямоугольник 49"/>
            <p:cNvSpPr/>
            <p:nvPr/>
          </p:nvSpPr>
          <p:spPr>
            <a:xfrm>
              <a:off x="5209110" y="5742098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830181" y="5533056"/>
            <a:ext cx="1016000" cy="1041400"/>
            <a:chOff x="3859518" y="5568961"/>
            <a:chExt cx="1016000" cy="1041400"/>
          </a:xfrm>
        </p:grpSpPr>
        <p:pic>
          <p:nvPicPr>
            <p:cNvPr id="56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518" y="5568961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Прямоугольник 57"/>
            <p:cNvSpPr/>
            <p:nvPr/>
          </p:nvSpPr>
          <p:spPr>
            <a:xfrm>
              <a:off x="4118892" y="5674163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0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3823 -0.56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-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8337" y="692150"/>
            <a:ext cx="793037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Алгоритмы</a:t>
            </a:r>
          </a:p>
          <a:p>
            <a:pPr algn="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структуры 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данных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0870" y="3682246"/>
            <a:ext cx="5937843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дерево решений:</a:t>
            </a:r>
          </a:p>
          <a:p>
            <a:pPr algn="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робот 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для </a:t>
            </a: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игры в</a:t>
            </a:r>
          </a:p>
          <a:p>
            <a:pPr algn="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крестики-нолики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60000" y="4680000"/>
            <a:ext cx="1822223" cy="1799999"/>
            <a:chOff x="360000" y="4680000"/>
            <a:chExt cx="1822223" cy="1799999"/>
          </a:xfrm>
        </p:grpSpPr>
        <p:pic>
          <p:nvPicPr>
            <p:cNvPr id="2" name="Picture 79" descr="3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0" y="4680000"/>
              <a:ext cx="1822223" cy="179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648000" y="5544000"/>
              <a:ext cx="117211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курс</a:t>
              </a:r>
              <a:endParaRPr lang="ru-RU" sz="4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36000" y="4896000"/>
              <a:ext cx="57419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endParaRPr lang="ru-RU" sz="6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96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5" y="692150"/>
            <a:ext cx="763284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Подготовка  программиста: </a:t>
            </a:r>
            <a:b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лекции, </a:t>
            </a:r>
          </a:p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практики, </a:t>
            </a:r>
          </a:p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семинары, </a:t>
            </a:r>
          </a:p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курсовые…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C:\Users\Natalia\YandexDisk\РОБОФЕСТ\роботенки\m2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00" y="2645978"/>
            <a:ext cx="1987496" cy="373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11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63" y="560886"/>
            <a:ext cx="1866667" cy="3098413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7844265" y="5476905"/>
            <a:ext cx="1041400" cy="1028700"/>
            <a:chOff x="2987824" y="5710953"/>
            <a:chExt cx="1041400" cy="1028700"/>
          </a:xfrm>
        </p:grpSpPr>
        <p:pic>
          <p:nvPicPr>
            <p:cNvPr id="42" name="Picture 79" descr="3-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5710953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Прямоугольник 50"/>
            <p:cNvSpPr/>
            <p:nvPr/>
          </p:nvSpPr>
          <p:spPr>
            <a:xfrm>
              <a:off x="3259898" y="5809804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920268" y="544955"/>
            <a:ext cx="1041400" cy="1028700"/>
            <a:chOff x="7286959" y="1484784"/>
            <a:chExt cx="1041400" cy="1028700"/>
          </a:xfrm>
        </p:grpSpPr>
        <p:pic>
          <p:nvPicPr>
            <p:cNvPr id="19" name="Picture 78" descr="3-2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959" y="1484784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7384984" y="1589891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949032" y="2130413"/>
            <a:ext cx="1041400" cy="1028700"/>
            <a:chOff x="7867650" y="3609577"/>
            <a:chExt cx="1041400" cy="1028700"/>
          </a:xfrm>
        </p:grpSpPr>
        <p:pic>
          <p:nvPicPr>
            <p:cNvPr id="25" name="Picture 78" descr="3-2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650" y="3609577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7983431" y="3699550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47546" y="5463760"/>
            <a:ext cx="990600" cy="1041400"/>
            <a:chOff x="6807632" y="2891655"/>
            <a:chExt cx="990600" cy="1041400"/>
          </a:xfrm>
        </p:grpSpPr>
        <p:pic>
          <p:nvPicPr>
            <p:cNvPr id="16" name="Picture 80" descr="1-1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632" y="2891655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6898013" y="2996856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06277" y="3539728"/>
            <a:ext cx="990600" cy="1041400"/>
            <a:chOff x="5071492" y="2467278"/>
            <a:chExt cx="990600" cy="1041400"/>
          </a:xfrm>
        </p:grpSpPr>
        <p:pic>
          <p:nvPicPr>
            <p:cNvPr id="31" name="Picture 80" descr="1-1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492" y="2467278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5318166" y="2572479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135936" y="208960"/>
            <a:ext cx="1041400" cy="1028700"/>
            <a:chOff x="8102600" y="391316"/>
            <a:chExt cx="1041400" cy="1028700"/>
          </a:xfrm>
        </p:grpSpPr>
        <p:pic>
          <p:nvPicPr>
            <p:cNvPr id="15" name="Picture 79" descr="3-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600" y="391316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8388792" y="49016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532648" y="1760557"/>
            <a:ext cx="1041400" cy="1028700"/>
            <a:chOff x="503838" y="3295398"/>
            <a:chExt cx="1041400" cy="1028700"/>
          </a:xfrm>
        </p:grpSpPr>
        <p:pic>
          <p:nvPicPr>
            <p:cNvPr id="41" name="Picture 79" descr="3-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38" y="3295398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Прямоугольник 47"/>
            <p:cNvSpPr/>
            <p:nvPr/>
          </p:nvSpPr>
          <p:spPr>
            <a:xfrm>
              <a:off x="751520" y="3385371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975896" y="5738131"/>
            <a:ext cx="1041400" cy="1028700"/>
            <a:chOff x="2271202" y="4885240"/>
            <a:chExt cx="1041400" cy="1028700"/>
          </a:xfrm>
        </p:grpSpPr>
        <p:pic>
          <p:nvPicPr>
            <p:cNvPr id="59" name="Picture 79" descr="3-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202" y="4885240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Прямоугольник 59"/>
            <p:cNvSpPr/>
            <p:nvPr/>
          </p:nvSpPr>
          <p:spPr>
            <a:xfrm>
              <a:off x="2512269" y="497880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2906495" y="3838013"/>
            <a:ext cx="1041400" cy="1028700"/>
            <a:chOff x="683568" y="4498205"/>
            <a:chExt cx="1041400" cy="1028700"/>
          </a:xfrm>
        </p:grpSpPr>
        <p:pic>
          <p:nvPicPr>
            <p:cNvPr id="65" name="Picture 79" descr="3-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498205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920130" y="459705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468313" y="1657360"/>
            <a:ext cx="990600" cy="1041400"/>
            <a:chOff x="4538092" y="3298275"/>
            <a:chExt cx="990600" cy="1041400"/>
          </a:xfrm>
        </p:grpSpPr>
        <p:pic>
          <p:nvPicPr>
            <p:cNvPr id="68" name="Picture 80" descr="1-1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092" y="3298275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Прямоугольник 68"/>
            <p:cNvSpPr/>
            <p:nvPr/>
          </p:nvSpPr>
          <p:spPr>
            <a:xfrm>
              <a:off x="4784766" y="3402144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742873" y="3561138"/>
            <a:ext cx="1016000" cy="1041400"/>
            <a:chOff x="6299632" y="5072825"/>
            <a:chExt cx="1016000" cy="1041400"/>
          </a:xfrm>
        </p:grpSpPr>
        <p:pic>
          <p:nvPicPr>
            <p:cNvPr id="43" name="Picture 76" descr="1-2 - копи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632" y="5072825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Прямоугольник 44"/>
            <p:cNvSpPr/>
            <p:nvPr/>
          </p:nvSpPr>
          <p:spPr>
            <a:xfrm>
              <a:off x="6559006" y="517802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520279" y="4070587"/>
            <a:ext cx="1016000" cy="1041400"/>
            <a:chOff x="4949736" y="5636897"/>
            <a:chExt cx="1016000" cy="1041400"/>
          </a:xfrm>
        </p:grpSpPr>
        <p:pic>
          <p:nvPicPr>
            <p:cNvPr id="49" name="Picture 76" descr="1-2 - копи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736" y="5636897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Прямоугольник 49"/>
            <p:cNvSpPr/>
            <p:nvPr/>
          </p:nvSpPr>
          <p:spPr>
            <a:xfrm>
              <a:off x="5209110" y="5742098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830181" y="5533056"/>
            <a:ext cx="1016000" cy="1041400"/>
            <a:chOff x="3859518" y="5568961"/>
            <a:chExt cx="1016000" cy="1041400"/>
          </a:xfrm>
        </p:grpSpPr>
        <p:pic>
          <p:nvPicPr>
            <p:cNvPr id="56" name="Picture 76" descr="1-2 - копи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518" y="5568961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Прямоугольник 69"/>
            <p:cNvSpPr/>
            <p:nvPr/>
          </p:nvSpPr>
          <p:spPr>
            <a:xfrm>
              <a:off x="4118892" y="5674163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290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17796 -0.599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-2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25332" y="692150"/>
            <a:ext cx="462338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Дискретная</a:t>
            </a:r>
          </a:p>
          <a:p>
            <a:pPr algn="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математика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4970" y="2965430"/>
            <a:ext cx="5243743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теория </a:t>
            </a: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графов:</a:t>
            </a:r>
          </a:p>
          <a:p>
            <a:pPr algn="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поиск</a:t>
            </a:r>
          </a:p>
          <a:p>
            <a:pPr algn="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кратчайшего</a:t>
            </a:r>
          </a:p>
          <a:p>
            <a:pPr algn="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пути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60000" y="4680000"/>
            <a:ext cx="1822223" cy="1799999"/>
            <a:chOff x="360000" y="4680000"/>
            <a:chExt cx="1822223" cy="1799999"/>
          </a:xfrm>
        </p:grpSpPr>
        <p:pic>
          <p:nvPicPr>
            <p:cNvPr id="2" name="Picture 79" descr="3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0" y="4680000"/>
              <a:ext cx="1822223" cy="179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648000" y="5544000"/>
              <a:ext cx="117211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курс</a:t>
              </a:r>
              <a:endParaRPr lang="ru-RU" sz="4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36000" y="4896000"/>
              <a:ext cx="57419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endParaRPr lang="ru-RU" sz="6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0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63" y="560886"/>
            <a:ext cx="1866667" cy="3098413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7844265" y="5476905"/>
            <a:ext cx="1041400" cy="1028700"/>
            <a:chOff x="2987824" y="5710953"/>
            <a:chExt cx="1041400" cy="1028700"/>
          </a:xfrm>
        </p:grpSpPr>
        <p:pic>
          <p:nvPicPr>
            <p:cNvPr id="42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5710953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Прямоугольник 50"/>
            <p:cNvSpPr/>
            <p:nvPr/>
          </p:nvSpPr>
          <p:spPr>
            <a:xfrm>
              <a:off x="3259898" y="5809804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920268" y="544955"/>
            <a:ext cx="1041400" cy="1028700"/>
            <a:chOff x="7286959" y="1484784"/>
            <a:chExt cx="1041400" cy="1028700"/>
          </a:xfrm>
        </p:grpSpPr>
        <p:pic>
          <p:nvPicPr>
            <p:cNvPr id="19" name="Picture 78" descr="3-2 - копи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959" y="1484784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7384984" y="1589891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949032" y="2130413"/>
            <a:ext cx="1041400" cy="1028700"/>
            <a:chOff x="7867650" y="3609577"/>
            <a:chExt cx="1041400" cy="1028700"/>
          </a:xfrm>
        </p:grpSpPr>
        <p:pic>
          <p:nvPicPr>
            <p:cNvPr id="25" name="Picture 78" descr="3-2 - копи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650" y="3609577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7983431" y="3699550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47546" y="5463760"/>
            <a:ext cx="990600" cy="1041400"/>
            <a:chOff x="6807632" y="2891655"/>
            <a:chExt cx="990600" cy="1041400"/>
          </a:xfrm>
        </p:grpSpPr>
        <p:pic>
          <p:nvPicPr>
            <p:cNvPr id="16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632" y="2891655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6898013" y="2996856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06277" y="3539728"/>
            <a:ext cx="990600" cy="1041400"/>
            <a:chOff x="5071492" y="2467278"/>
            <a:chExt cx="990600" cy="1041400"/>
          </a:xfrm>
        </p:grpSpPr>
        <p:pic>
          <p:nvPicPr>
            <p:cNvPr id="31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492" y="2467278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5318166" y="2572479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135936" y="208960"/>
            <a:ext cx="1041400" cy="1028700"/>
            <a:chOff x="8102600" y="391316"/>
            <a:chExt cx="1041400" cy="1028700"/>
          </a:xfrm>
        </p:grpSpPr>
        <p:pic>
          <p:nvPicPr>
            <p:cNvPr id="15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600" y="391316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8388792" y="49016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532648" y="1760557"/>
            <a:ext cx="1041400" cy="1028700"/>
            <a:chOff x="503838" y="3295398"/>
            <a:chExt cx="1041400" cy="1028700"/>
          </a:xfrm>
        </p:grpSpPr>
        <p:pic>
          <p:nvPicPr>
            <p:cNvPr id="41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38" y="3295398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Прямоугольник 47"/>
            <p:cNvSpPr/>
            <p:nvPr/>
          </p:nvSpPr>
          <p:spPr>
            <a:xfrm>
              <a:off x="751520" y="3385371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906495" y="3838013"/>
            <a:ext cx="1041400" cy="1028700"/>
            <a:chOff x="683568" y="4498205"/>
            <a:chExt cx="1041400" cy="1028700"/>
          </a:xfrm>
        </p:grpSpPr>
        <p:pic>
          <p:nvPicPr>
            <p:cNvPr id="45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498205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Прямоугольник 48"/>
            <p:cNvSpPr/>
            <p:nvPr/>
          </p:nvSpPr>
          <p:spPr>
            <a:xfrm>
              <a:off x="920130" y="459705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975896" y="5738131"/>
            <a:ext cx="1041400" cy="1028700"/>
            <a:chOff x="2271202" y="4885240"/>
            <a:chExt cx="1041400" cy="1028700"/>
          </a:xfrm>
        </p:grpSpPr>
        <p:pic>
          <p:nvPicPr>
            <p:cNvPr id="59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202" y="4885240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Прямоугольник 59"/>
            <p:cNvSpPr/>
            <p:nvPr/>
          </p:nvSpPr>
          <p:spPr>
            <a:xfrm>
              <a:off x="2512269" y="497880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68313" y="1657360"/>
            <a:ext cx="990600" cy="1041400"/>
            <a:chOff x="4538092" y="3298275"/>
            <a:chExt cx="990600" cy="1041400"/>
          </a:xfrm>
        </p:grpSpPr>
        <p:pic>
          <p:nvPicPr>
            <p:cNvPr id="43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092" y="3298275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Прямоугольник 45"/>
            <p:cNvSpPr/>
            <p:nvPr/>
          </p:nvSpPr>
          <p:spPr>
            <a:xfrm>
              <a:off x="4784766" y="3402144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7742873" y="3561138"/>
            <a:ext cx="1016000" cy="1041400"/>
            <a:chOff x="6299632" y="5072825"/>
            <a:chExt cx="1016000" cy="1041400"/>
          </a:xfrm>
        </p:grpSpPr>
        <p:pic>
          <p:nvPicPr>
            <p:cNvPr id="52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632" y="5072825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Прямоугольник 55"/>
            <p:cNvSpPr/>
            <p:nvPr/>
          </p:nvSpPr>
          <p:spPr>
            <a:xfrm>
              <a:off x="6559006" y="517802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520279" y="4070587"/>
            <a:ext cx="1016000" cy="1041400"/>
            <a:chOff x="4949736" y="5636897"/>
            <a:chExt cx="1016000" cy="1041400"/>
          </a:xfrm>
        </p:grpSpPr>
        <p:pic>
          <p:nvPicPr>
            <p:cNvPr id="65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736" y="5636897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5209110" y="5742098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3830181" y="5533056"/>
            <a:ext cx="1016000" cy="1041400"/>
            <a:chOff x="3859518" y="5568961"/>
            <a:chExt cx="1016000" cy="1041400"/>
          </a:xfrm>
        </p:grpSpPr>
        <p:pic>
          <p:nvPicPr>
            <p:cNvPr id="68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518" y="5568961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Прямоугольник 68"/>
            <p:cNvSpPr/>
            <p:nvPr/>
          </p:nvSpPr>
          <p:spPr>
            <a:xfrm>
              <a:off x="4118892" y="5674163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15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0.15781 -0.32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25332" y="692150"/>
            <a:ext cx="462338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Дискретная</a:t>
            </a:r>
          </a:p>
          <a:p>
            <a:pPr algn="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математика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5542" y="2842320"/>
            <a:ext cx="6433171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теория </a:t>
            </a: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графов:</a:t>
            </a:r>
          </a:p>
          <a:p>
            <a:pPr algn="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построение</a:t>
            </a:r>
          </a:p>
          <a:p>
            <a:pPr algn="r"/>
            <a:r>
              <a:rPr lang="ru-RU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графовой</a:t>
            </a: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модели</a:t>
            </a:r>
          </a:p>
          <a:p>
            <a:pPr algn="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лабиринта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60000" y="4680000"/>
            <a:ext cx="1822223" cy="1799999"/>
            <a:chOff x="360000" y="4680000"/>
            <a:chExt cx="1822223" cy="1799999"/>
          </a:xfrm>
        </p:grpSpPr>
        <p:pic>
          <p:nvPicPr>
            <p:cNvPr id="2" name="Picture 79" descr="3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0" y="4680000"/>
              <a:ext cx="1822223" cy="179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648000" y="5544000"/>
              <a:ext cx="117211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курс</a:t>
              </a:r>
              <a:endParaRPr lang="ru-RU" sz="4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36000" y="4896000"/>
              <a:ext cx="57419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endParaRPr lang="ru-RU" sz="6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79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63" y="560886"/>
            <a:ext cx="1866667" cy="3098413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7844265" y="5476905"/>
            <a:ext cx="1041400" cy="1028700"/>
            <a:chOff x="2987824" y="5710953"/>
            <a:chExt cx="1041400" cy="1028700"/>
          </a:xfrm>
        </p:grpSpPr>
        <p:pic>
          <p:nvPicPr>
            <p:cNvPr id="42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5710953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Прямоугольник 50"/>
            <p:cNvSpPr/>
            <p:nvPr/>
          </p:nvSpPr>
          <p:spPr>
            <a:xfrm>
              <a:off x="3259898" y="5809804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920268" y="544955"/>
            <a:ext cx="1041400" cy="1028700"/>
            <a:chOff x="7286959" y="1484784"/>
            <a:chExt cx="1041400" cy="1028700"/>
          </a:xfrm>
        </p:grpSpPr>
        <p:pic>
          <p:nvPicPr>
            <p:cNvPr id="19" name="Picture 78" descr="3-2 - копи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959" y="1484784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7384984" y="1589891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949032" y="2130413"/>
            <a:ext cx="1041400" cy="1028700"/>
            <a:chOff x="7867650" y="3609577"/>
            <a:chExt cx="1041400" cy="1028700"/>
          </a:xfrm>
        </p:grpSpPr>
        <p:pic>
          <p:nvPicPr>
            <p:cNvPr id="25" name="Picture 78" descr="3-2 - копи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650" y="3609577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7983431" y="3699550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47546" y="5463760"/>
            <a:ext cx="990600" cy="1041400"/>
            <a:chOff x="6807632" y="2891655"/>
            <a:chExt cx="990600" cy="1041400"/>
          </a:xfrm>
        </p:grpSpPr>
        <p:pic>
          <p:nvPicPr>
            <p:cNvPr id="16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632" y="2891655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6898013" y="2996856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06277" y="3539728"/>
            <a:ext cx="990600" cy="1041400"/>
            <a:chOff x="5071492" y="2467278"/>
            <a:chExt cx="990600" cy="1041400"/>
          </a:xfrm>
        </p:grpSpPr>
        <p:pic>
          <p:nvPicPr>
            <p:cNvPr id="31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492" y="2467278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5318166" y="2572479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135936" y="208960"/>
            <a:ext cx="1041400" cy="1028700"/>
            <a:chOff x="8102600" y="391316"/>
            <a:chExt cx="1041400" cy="1028700"/>
          </a:xfrm>
        </p:grpSpPr>
        <p:pic>
          <p:nvPicPr>
            <p:cNvPr id="15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600" y="391316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8388792" y="49016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532648" y="1760557"/>
            <a:ext cx="1041400" cy="1028700"/>
            <a:chOff x="503838" y="3295398"/>
            <a:chExt cx="1041400" cy="1028700"/>
          </a:xfrm>
        </p:grpSpPr>
        <p:pic>
          <p:nvPicPr>
            <p:cNvPr id="41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38" y="3295398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Прямоугольник 47"/>
            <p:cNvSpPr/>
            <p:nvPr/>
          </p:nvSpPr>
          <p:spPr>
            <a:xfrm>
              <a:off x="751520" y="3385371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906495" y="3838013"/>
            <a:ext cx="1041400" cy="1028700"/>
            <a:chOff x="683568" y="4498205"/>
            <a:chExt cx="1041400" cy="1028700"/>
          </a:xfrm>
        </p:grpSpPr>
        <p:pic>
          <p:nvPicPr>
            <p:cNvPr id="45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498205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Прямоугольник 48"/>
            <p:cNvSpPr/>
            <p:nvPr/>
          </p:nvSpPr>
          <p:spPr>
            <a:xfrm>
              <a:off x="920130" y="459705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975896" y="5738131"/>
            <a:ext cx="1041400" cy="1028700"/>
            <a:chOff x="2271202" y="4885240"/>
            <a:chExt cx="1041400" cy="1028700"/>
          </a:xfrm>
        </p:grpSpPr>
        <p:pic>
          <p:nvPicPr>
            <p:cNvPr id="59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202" y="4885240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Прямоугольник 59"/>
            <p:cNvSpPr/>
            <p:nvPr/>
          </p:nvSpPr>
          <p:spPr>
            <a:xfrm>
              <a:off x="2512269" y="497880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68313" y="1657360"/>
            <a:ext cx="990600" cy="1041400"/>
            <a:chOff x="4538092" y="3298275"/>
            <a:chExt cx="990600" cy="1041400"/>
          </a:xfrm>
        </p:grpSpPr>
        <p:pic>
          <p:nvPicPr>
            <p:cNvPr id="43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092" y="3298275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Прямоугольник 45"/>
            <p:cNvSpPr/>
            <p:nvPr/>
          </p:nvSpPr>
          <p:spPr>
            <a:xfrm>
              <a:off x="4784766" y="3402144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7742873" y="3561138"/>
            <a:ext cx="1016000" cy="1041400"/>
            <a:chOff x="6299632" y="5072825"/>
            <a:chExt cx="1016000" cy="1041400"/>
          </a:xfrm>
        </p:grpSpPr>
        <p:pic>
          <p:nvPicPr>
            <p:cNvPr id="52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632" y="5072825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Прямоугольник 55"/>
            <p:cNvSpPr/>
            <p:nvPr/>
          </p:nvSpPr>
          <p:spPr>
            <a:xfrm>
              <a:off x="6559006" y="517802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520279" y="4070587"/>
            <a:ext cx="1016000" cy="1041400"/>
            <a:chOff x="4949736" y="5636897"/>
            <a:chExt cx="1016000" cy="1041400"/>
          </a:xfrm>
        </p:grpSpPr>
        <p:pic>
          <p:nvPicPr>
            <p:cNvPr id="65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736" y="5636897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5209110" y="5742098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3830181" y="5533056"/>
            <a:ext cx="1016000" cy="1041400"/>
            <a:chOff x="3859518" y="5568961"/>
            <a:chExt cx="1016000" cy="1041400"/>
          </a:xfrm>
        </p:grpSpPr>
        <p:pic>
          <p:nvPicPr>
            <p:cNvPr id="68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518" y="5568961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Прямоугольник 68"/>
            <p:cNvSpPr/>
            <p:nvPr/>
          </p:nvSpPr>
          <p:spPr>
            <a:xfrm>
              <a:off x="4118892" y="5674163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344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19861 -0.019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7716" y="692150"/>
            <a:ext cx="76209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Теория управления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5206" y="2962295"/>
            <a:ext cx="789350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реализация </a:t>
            </a: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различных</a:t>
            </a:r>
          </a:p>
          <a:p>
            <a:pPr algn="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видов регуляторов</a:t>
            </a:r>
          </a:p>
          <a:p>
            <a:pPr algn="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 движении</a:t>
            </a:r>
          </a:p>
          <a:p>
            <a:pPr algn="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 траектории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60000" y="4680000"/>
            <a:ext cx="1822223" cy="1799999"/>
            <a:chOff x="360000" y="4680000"/>
            <a:chExt cx="1822223" cy="1799999"/>
          </a:xfrm>
        </p:grpSpPr>
        <p:pic>
          <p:nvPicPr>
            <p:cNvPr id="2" name="Picture 79" descr="3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0" y="4680000"/>
              <a:ext cx="1822223" cy="179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648000" y="5544000"/>
              <a:ext cx="117211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курс</a:t>
              </a:r>
              <a:endParaRPr lang="ru-RU" sz="4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36000" y="4896000"/>
              <a:ext cx="57419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endParaRPr lang="ru-RU" sz="6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33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63" y="560886"/>
            <a:ext cx="1866667" cy="3098413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7844265" y="5476905"/>
            <a:ext cx="1041400" cy="1028700"/>
            <a:chOff x="2987824" y="5710953"/>
            <a:chExt cx="1041400" cy="1028700"/>
          </a:xfrm>
        </p:grpSpPr>
        <p:pic>
          <p:nvPicPr>
            <p:cNvPr id="42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5710953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Прямоугольник 50"/>
            <p:cNvSpPr/>
            <p:nvPr/>
          </p:nvSpPr>
          <p:spPr>
            <a:xfrm>
              <a:off x="3259898" y="5809804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920268" y="544955"/>
            <a:ext cx="1041400" cy="1028700"/>
            <a:chOff x="7286959" y="1484784"/>
            <a:chExt cx="1041400" cy="1028700"/>
          </a:xfrm>
        </p:grpSpPr>
        <p:pic>
          <p:nvPicPr>
            <p:cNvPr id="19" name="Picture 78" descr="3-2 - копи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959" y="1484784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7384984" y="1589891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949032" y="2130413"/>
            <a:ext cx="1041400" cy="1028700"/>
            <a:chOff x="7867650" y="3609577"/>
            <a:chExt cx="1041400" cy="1028700"/>
          </a:xfrm>
        </p:grpSpPr>
        <p:pic>
          <p:nvPicPr>
            <p:cNvPr id="25" name="Picture 78" descr="3-2 - копи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650" y="3609577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7983431" y="3699550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47546" y="5463760"/>
            <a:ext cx="990600" cy="1041400"/>
            <a:chOff x="6807632" y="2891655"/>
            <a:chExt cx="990600" cy="1041400"/>
          </a:xfrm>
        </p:grpSpPr>
        <p:pic>
          <p:nvPicPr>
            <p:cNvPr id="16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632" y="2891655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6898013" y="2996856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06277" y="3539728"/>
            <a:ext cx="990600" cy="1041400"/>
            <a:chOff x="5071492" y="2467278"/>
            <a:chExt cx="990600" cy="1041400"/>
          </a:xfrm>
        </p:grpSpPr>
        <p:pic>
          <p:nvPicPr>
            <p:cNvPr id="31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492" y="2467278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5318166" y="2572479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135936" y="208960"/>
            <a:ext cx="1041400" cy="1028700"/>
            <a:chOff x="8102600" y="391316"/>
            <a:chExt cx="1041400" cy="1028700"/>
          </a:xfrm>
        </p:grpSpPr>
        <p:pic>
          <p:nvPicPr>
            <p:cNvPr id="15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600" y="391316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8388792" y="49016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532648" y="1760557"/>
            <a:ext cx="1041400" cy="1028700"/>
            <a:chOff x="503838" y="3295398"/>
            <a:chExt cx="1041400" cy="1028700"/>
          </a:xfrm>
        </p:grpSpPr>
        <p:pic>
          <p:nvPicPr>
            <p:cNvPr id="41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38" y="3295398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Прямоугольник 47"/>
            <p:cNvSpPr/>
            <p:nvPr/>
          </p:nvSpPr>
          <p:spPr>
            <a:xfrm>
              <a:off x="751520" y="3385371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906495" y="3838013"/>
            <a:ext cx="1041400" cy="1028700"/>
            <a:chOff x="683568" y="4498205"/>
            <a:chExt cx="1041400" cy="1028700"/>
          </a:xfrm>
        </p:grpSpPr>
        <p:pic>
          <p:nvPicPr>
            <p:cNvPr id="45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498205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Прямоугольник 48"/>
            <p:cNvSpPr/>
            <p:nvPr/>
          </p:nvSpPr>
          <p:spPr>
            <a:xfrm>
              <a:off x="920130" y="459705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975896" y="5738131"/>
            <a:ext cx="1041400" cy="1028700"/>
            <a:chOff x="2271202" y="4885240"/>
            <a:chExt cx="1041400" cy="1028700"/>
          </a:xfrm>
        </p:grpSpPr>
        <p:pic>
          <p:nvPicPr>
            <p:cNvPr id="59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202" y="4885240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Прямоугольник 59"/>
            <p:cNvSpPr/>
            <p:nvPr/>
          </p:nvSpPr>
          <p:spPr>
            <a:xfrm>
              <a:off x="2512269" y="497880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68313" y="1657360"/>
            <a:ext cx="990600" cy="1041400"/>
            <a:chOff x="4538092" y="3298275"/>
            <a:chExt cx="990600" cy="1041400"/>
          </a:xfrm>
        </p:grpSpPr>
        <p:pic>
          <p:nvPicPr>
            <p:cNvPr id="43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092" y="3298275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Прямоугольник 45"/>
            <p:cNvSpPr/>
            <p:nvPr/>
          </p:nvSpPr>
          <p:spPr>
            <a:xfrm>
              <a:off x="4784766" y="3402144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7742873" y="3561138"/>
            <a:ext cx="1016000" cy="1041400"/>
            <a:chOff x="6299632" y="5072825"/>
            <a:chExt cx="1016000" cy="1041400"/>
          </a:xfrm>
        </p:grpSpPr>
        <p:pic>
          <p:nvPicPr>
            <p:cNvPr id="52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632" y="5072825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Прямоугольник 55"/>
            <p:cNvSpPr/>
            <p:nvPr/>
          </p:nvSpPr>
          <p:spPr>
            <a:xfrm>
              <a:off x="6559006" y="517802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520279" y="4070587"/>
            <a:ext cx="1016000" cy="1041400"/>
            <a:chOff x="4949736" y="5636897"/>
            <a:chExt cx="1016000" cy="1041400"/>
          </a:xfrm>
        </p:grpSpPr>
        <p:pic>
          <p:nvPicPr>
            <p:cNvPr id="65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736" y="5636897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5209110" y="5742098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3830181" y="5533056"/>
            <a:ext cx="1016000" cy="1041400"/>
            <a:chOff x="3859518" y="5568961"/>
            <a:chExt cx="1016000" cy="1041400"/>
          </a:xfrm>
        </p:grpSpPr>
        <p:pic>
          <p:nvPicPr>
            <p:cNvPr id="68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518" y="5568961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Прямоугольник 68"/>
            <p:cNvSpPr/>
            <p:nvPr/>
          </p:nvSpPr>
          <p:spPr>
            <a:xfrm>
              <a:off x="4118892" y="5674163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20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0.35243 0.208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22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7716" y="692150"/>
            <a:ext cx="76209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Теория управления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3334" y="2571586"/>
            <a:ext cx="6240811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фильтрация</a:t>
            </a:r>
          </a:p>
          <a:p>
            <a:pPr algn="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данных</a:t>
            </a:r>
          </a:p>
          <a:p>
            <a:pPr algn="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 управлении</a:t>
            </a:r>
          </a:p>
          <a:p>
            <a:pPr algn="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роботом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60000" y="4680000"/>
            <a:ext cx="1822223" cy="1799999"/>
            <a:chOff x="360000" y="4680000"/>
            <a:chExt cx="1822223" cy="1799999"/>
          </a:xfrm>
        </p:grpSpPr>
        <p:pic>
          <p:nvPicPr>
            <p:cNvPr id="2" name="Picture 79" descr="3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0" y="4680000"/>
              <a:ext cx="1822223" cy="179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648000" y="5544000"/>
              <a:ext cx="117211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курс</a:t>
              </a:r>
              <a:endParaRPr lang="ru-RU" sz="4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36000" y="4896000"/>
              <a:ext cx="57419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endParaRPr lang="ru-RU" sz="6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575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63" y="560886"/>
            <a:ext cx="1866667" cy="3098413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7844265" y="5476905"/>
            <a:ext cx="1041400" cy="1028700"/>
            <a:chOff x="2987824" y="5710953"/>
            <a:chExt cx="1041400" cy="1028700"/>
          </a:xfrm>
        </p:grpSpPr>
        <p:pic>
          <p:nvPicPr>
            <p:cNvPr id="42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5710953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Прямоугольник 50"/>
            <p:cNvSpPr/>
            <p:nvPr/>
          </p:nvSpPr>
          <p:spPr>
            <a:xfrm>
              <a:off x="3259898" y="5809804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920268" y="544955"/>
            <a:ext cx="1041400" cy="1028700"/>
            <a:chOff x="7286959" y="1484784"/>
            <a:chExt cx="1041400" cy="1028700"/>
          </a:xfrm>
        </p:grpSpPr>
        <p:pic>
          <p:nvPicPr>
            <p:cNvPr id="19" name="Picture 78" descr="3-2 - копи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959" y="1484784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7384984" y="1589891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949032" y="2130413"/>
            <a:ext cx="1041400" cy="1028700"/>
            <a:chOff x="7867650" y="3609577"/>
            <a:chExt cx="1041400" cy="1028700"/>
          </a:xfrm>
        </p:grpSpPr>
        <p:pic>
          <p:nvPicPr>
            <p:cNvPr id="25" name="Picture 78" descr="3-2 - копи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650" y="3609577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7983431" y="3699550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47546" y="5463760"/>
            <a:ext cx="990600" cy="1041400"/>
            <a:chOff x="6807632" y="2891655"/>
            <a:chExt cx="990600" cy="1041400"/>
          </a:xfrm>
        </p:grpSpPr>
        <p:pic>
          <p:nvPicPr>
            <p:cNvPr id="16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632" y="2891655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6898013" y="2996856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06277" y="3539728"/>
            <a:ext cx="990600" cy="1041400"/>
            <a:chOff x="5071492" y="2467278"/>
            <a:chExt cx="990600" cy="1041400"/>
          </a:xfrm>
        </p:grpSpPr>
        <p:pic>
          <p:nvPicPr>
            <p:cNvPr id="31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492" y="2467278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5318166" y="2572479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68313" y="1657360"/>
            <a:ext cx="990600" cy="1041400"/>
            <a:chOff x="4538092" y="3298275"/>
            <a:chExt cx="990600" cy="1041400"/>
          </a:xfrm>
        </p:grpSpPr>
        <p:pic>
          <p:nvPicPr>
            <p:cNvPr id="32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092" y="3298275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4784766" y="3402144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135936" y="208960"/>
            <a:ext cx="1041400" cy="1028700"/>
            <a:chOff x="8102600" y="391316"/>
            <a:chExt cx="1041400" cy="1028700"/>
          </a:xfrm>
        </p:grpSpPr>
        <p:pic>
          <p:nvPicPr>
            <p:cNvPr id="15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600" y="391316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8388792" y="49016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532648" y="1760557"/>
            <a:ext cx="1041400" cy="1028700"/>
            <a:chOff x="503838" y="3295398"/>
            <a:chExt cx="1041400" cy="1028700"/>
          </a:xfrm>
        </p:grpSpPr>
        <p:pic>
          <p:nvPicPr>
            <p:cNvPr id="41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38" y="3295398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Прямоугольник 47"/>
            <p:cNvSpPr/>
            <p:nvPr/>
          </p:nvSpPr>
          <p:spPr>
            <a:xfrm>
              <a:off x="751520" y="3385371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906495" y="3838013"/>
            <a:ext cx="1041400" cy="1028700"/>
            <a:chOff x="683568" y="4498205"/>
            <a:chExt cx="1041400" cy="1028700"/>
          </a:xfrm>
        </p:grpSpPr>
        <p:pic>
          <p:nvPicPr>
            <p:cNvPr id="45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498205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Прямоугольник 48"/>
            <p:cNvSpPr/>
            <p:nvPr/>
          </p:nvSpPr>
          <p:spPr>
            <a:xfrm>
              <a:off x="920130" y="459705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975896" y="5738131"/>
            <a:ext cx="1041400" cy="1028700"/>
            <a:chOff x="2271202" y="4885240"/>
            <a:chExt cx="1041400" cy="1028700"/>
          </a:xfrm>
        </p:grpSpPr>
        <p:pic>
          <p:nvPicPr>
            <p:cNvPr id="59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202" y="4885240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Прямоугольник 59"/>
            <p:cNvSpPr/>
            <p:nvPr/>
          </p:nvSpPr>
          <p:spPr>
            <a:xfrm>
              <a:off x="2512269" y="497880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742873" y="3561138"/>
            <a:ext cx="1016000" cy="1041400"/>
            <a:chOff x="6299632" y="5072825"/>
            <a:chExt cx="1016000" cy="1041400"/>
          </a:xfrm>
        </p:grpSpPr>
        <p:pic>
          <p:nvPicPr>
            <p:cNvPr id="43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632" y="5072825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Прямоугольник 45"/>
            <p:cNvSpPr/>
            <p:nvPr/>
          </p:nvSpPr>
          <p:spPr>
            <a:xfrm>
              <a:off x="6559006" y="517802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520279" y="4070587"/>
            <a:ext cx="1016000" cy="1041400"/>
            <a:chOff x="4949736" y="5636897"/>
            <a:chExt cx="1016000" cy="1041400"/>
          </a:xfrm>
        </p:grpSpPr>
        <p:pic>
          <p:nvPicPr>
            <p:cNvPr id="52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736" y="5636897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Прямоугольник 55"/>
            <p:cNvSpPr/>
            <p:nvPr/>
          </p:nvSpPr>
          <p:spPr>
            <a:xfrm>
              <a:off x="5209110" y="5742098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3830181" y="5533056"/>
            <a:ext cx="1016000" cy="1041400"/>
            <a:chOff x="3859518" y="5568961"/>
            <a:chExt cx="1016000" cy="1041400"/>
          </a:xfrm>
        </p:grpSpPr>
        <p:pic>
          <p:nvPicPr>
            <p:cNvPr id="65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518" y="5568961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4118892" y="5674163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980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0.42604 -0.0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85562" y="692150"/>
            <a:ext cx="70631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Теория автоматов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8637" y="2596098"/>
            <a:ext cx="7770076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реализация</a:t>
            </a:r>
          </a:p>
          <a:p>
            <a:pPr algn="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автоматной модели</a:t>
            </a:r>
          </a:p>
          <a:p>
            <a:pPr algn="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поведения</a:t>
            </a:r>
          </a:p>
          <a:p>
            <a:pPr algn="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робота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60000" y="4680000"/>
            <a:ext cx="1733333" cy="1822223"/>
            <a:chOff x="360000" y="4680000"/>
            <a:chExt cx="1733333" cy="1822223"/>
          </a:xfrm>
        </p:grpSpPr>
        <p:pic>
          <p:nvPicPr>
            <p:cNvPr id="9" name="Picture 80" descr="1-1 - копи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0" y="4680000"/>
              <a:ext cx="1733333" cy="1822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648000" y="5544000"/>
              <a:ext cx="117211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курс</a:t>
              </a:r>
              <a:endParaRPr lang="ru-RU" sz="4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36000" y="4896000"/>
              <a:ext cx="57419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  <a:endParaRPr lang="ru-RU" sz="6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979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3712" y="692150"/>
            <a:ext cx="66967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Взаимосвязь учебных курсов – для студента  </a:t>
            </a:r>
          </a:p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вещь неочевидная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C:\Users\Natalia\YandexDisk\РОБОФЕСТ\роботенки\m3-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23974"/>
            <a:ext cx="3816673" cy="19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77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63" y="560886"/>
            <a:ext cx="1866667" cy="3098413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7844265" y="5476905"/>
            <a:ext cx="1041400" cy="1028700"/>
            <a:chOff x="2987824" y="5710953"/>
            <a:chExt cx="1041400" cy="1028700"/>
          </a:xfrm>
        </p:grpSpPr>
        <p:pic>
          <p:nvPicPr>
            <p:cNvPr id="42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5710953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Прямоугольник 50"/>
            <p:cNvSpPr/>
            <p:nvPr/>
          </p:nvSpPr>
          <p:spPr>
            <a:xfrm>
              <a:off x="3259898" y="5809804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920268" y="544955"/>
            <a:ext cx="1041400" cy="1028700"/>
            <a:chOff x="7286959" y="1484784"/>
            <a:chExt cx="1041400" cy="1028700"/>
          </a:xfrm>
        </p:grpSpPr>
        <p:pic>
          <p:nvPicPr>
            <p:cNvPr id="19" name="Picture 78" descr="3-2 - копи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959" y="1484784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7384984" y="1589891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949032" y="2130413"/>
            <a:ext cx="1041400" cy="1028700"/>
            <a:chOff x="7867650" y="3609577"/>
            <a:chExt cx="1041400" cy="1028700"/>
          </a:xfrm>
        </p:grpSpPr>
        <p:pic>
          <p:nvPicPr>
            <p:cNvPr id="25" name="Picture 78" descr="3-2 - копи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650" y="3609577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7983431" y="3699550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47546" y="5463760"/>
            <a:ext cx="990600" cy="1041400"/>
            <a:chOff x="6807632" y="2891655"/>
            <a:chExt cx="990600" cy="1041400"/>
          </a:xfrm>
        </p:grpSpPr>
        <p:pic>
          <p:nvPicPr>
            <p:cNvPr id="16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632" y="2891655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6898013" y="2996856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06277" y="3539728"/>
            <a:ext cx="990600" cy="1041400"/>
            <a:chOff x="5071492" y="2467278"/>
            <a:chExt cx="990600" cy="1041400"/>
          </a:xfrm>
        </p:grpSpPr>
        <p:pic>
          <p:nvPicPr>
            <p:cNvPr id="31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492" y="2467278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5318166" y="2572479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68313" y="1657360"/>
            <a:ext cx="990600" cy="1041400"/>
            <a:chOff x="4538092" y="3298275"/>
            <a:chExt cx="990600" cy="1041400"/>
          </a:xfrm>
        </p:grpSpPr>
        <p:pic>
          <p:nvPicPr>
            <p:cNvPr id="32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092" y="3298275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4784766" y="3402144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135936" y="208960"/>
            <a:ext cx="1041400" cy="1028700"/>
            <a:chOff x="8102600" y="391316"/>
            <a:chExt cx="1041400" cy="1028700"/>
          </a:xfrm>
        </p:grpSpPr>
        <p:pic>
          <p:nvPicPr>
            <p:cNvPr id="15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600" y="391316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8388792" y="49016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532648" y="1760557"/>
            <a:ext cx="1041400" cy="1028700"/>
            <a:chOff x="503838" y="3295398"/>
            <a:chExt cx="1041400" cy="1028700"/>
          </a:xfrm>
        </p:grpSpPr>
        <p:pic>
          <p:nvPicPr>
            <p:cNvPr id="41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38" y="3295398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Прямоугольник 47"/>
            <p:cNvSpPr/>
            <p:nvPr/>
          </p:nvSpPr>
          <p:spPr>
            <a:xfrm>
              <a:off x="751520" y="3385371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906495" y="3838013"/>
            <a:ext cx="1041400" cy="1028700"/>
            <a:chOff x="683568" y="4498205"/>
            <a:chExt cx="1041400" cy="1028700"/>
          </a:xfrm>
        </p:grpSpPr>
        <p:pic>
          <p:nvPicPr>
            <p:cNvPr id="45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498205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Прямоугольник 48"/>
            <p:cNvSpPr/>
            <p:nvPr/>
          </p:nvSpPr>
          <p:spPr>
            <a:xfrm>
              <a:off x="920130" y="459705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975896" y="5738131"/>
            <a:ext cx="1041400" cy="1028700"/>
            <a:chOff x="2271202" y="4885240"/>
            <a:chExt cx="1041400" cy="1028700"/>
          </a:xfrm>
        </p:grpSpPr>
        <p:pic>
          <p:nvPicPr>
            <p:cNvPr id="59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202" y="4885240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Прямоугольник 59"/>
            <p:cNvSpPr/>
            <p:nvPr/>
          </p:nvSpPr>
          <p:spPr>
            <a:xfrm>
              <a:off x="2512269" y="497880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742873" y="3561138"/>
            <a:ext cx="1016000" cy="1041400"/>
            <a:chOff x="6299632" y="5072825"/>
            <a:chExt cx="1016000" cy="1041400"/>
          </a:xfrm>
        </p:grpSpPr>
        <p:pic>
          <p:nvPicPr>
            <p:cNvPr id="43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632" y="5072825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Прямоугольник 45"/>
            <p:cNvSpPr/>
            <p:nvPr/>
          </p:nvSpPr>
          <p:spPr>
            <a:xfrm>
              <a:off x="6559006" y="517802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520279" y="4070587"/>
            <a:ext cx="1016000" cy="1041400"/>
            <a:chOff x="4949736" y="5636897"/>
            <a:chExt cx="1016000" cy="1041400"/>
          </a:xfrm>
        </p:grpSpPr>
        <p:pic>
          <p:nvPicPr>
            <p:cNvPr id="52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736" y="5636897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Прямоугольник 55"/>
            <p:cNvSpPr/>
            <p:nvPr/>
          </p:nvSpPr>
          <p:spPr>
            <a:xfrm>
              <a:off x="5209110" y="5742098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3830181" y="5533056"/>
            <a:ext cx="1016000" cy="1041400"/>
            <a:chOff x="3859518" y="5568961"/>
            <a:chExt cx="1016000" cy="1041400"/>
          </a:xfrm>
        </p:grpSpPr>
        <p:pic>
          <p:nvPicPr>
            <p:cNvPr id="65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518" y="5568961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4118892" y="5674163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7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43281 -0.279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32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9313" y="692150"/>
            <a:ext cx="740940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Параллельное</a:t>
            </a:r>
          </a:p>
          <a:p>
            <a:pPr algn="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программирование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35527" y="3519428"/>
            <a:ext cx="6013185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реализация</a:t>
            </a:r>
          </a:p>
          <a:p>
            <a:pPr algn="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многопоточной</a:t>
            </a:r>
          </a:p>
          <a:p>
            <a:pPr algn="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программы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60000" y="4680000"/>
            <a:ext cx="1733333" cy="1822223"/>
            <a:chOff x="360000" y="4680000"/>
            <a:chExt cx="1733333" cy="1822223"/>
          </a:xfrm>
        </p:grpSpPr>
        <p:pic>
          <p:nvPicPr>
            <p:cNvPr id="9" name="Picture 80" descr="1-1 - копи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0" y="4680000"/>
              <a:ext cx="1733333" cy="1822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648000" y="5544000"/>
              <a:ext cx="117211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курс</a:t>
              </a:r>
              <a:endParaRPr lang="ru-RU" sz="4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36000" y="4896000"/>
              <a:ext cx="57419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  <a:endParaRPr lang="ru-RU" sz="6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40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63" y="560886"/>
            <a:ext cx="1866667" cy="3098413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7844265" y="5476905"/>
            <a:ext cx="1041400" cy="1028700"/>
            <a:chOff x="2987824" y="5710953"/>
            <a:chExt cx="1041400" cy="1028700"/>
          </a:xfrm>
        </p:grpSpPr>
        <p:pic>
          <p:nvPicPr>
            <p:cNvPr id="42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5710953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Прямоугольник 50"/>
            <p:cNvSpPr/>
            <p:nvPr/>
          </p:nvSpPr>
          <p:spPr>
            <a:xfrm>
              <a:off x="3259898" y="5809804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920268" y="544955"/>
            <a:ext cx="1041400" cy="1028700"/>
            <a:chOff x="7286959" y="1484784"/>
            <a:chExt cx="1041400" cy="1028700"/>
          </a:xfrm>
        </p:grpSpPr>
        <p:pic>
          <p:nvPicPr>
            <p:cNvPr id="19" name="Picture 78" descr="3-2 - копи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959" y="1484784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7384984" y="1589891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949032" y="2130413"/>
            <a:ext cx="1041400" cy="1028700"/>
            <a:chOff x="7867650" y="3609577"/>
            <a:chExt cx="1041400" cy="1028700"/>
          </a:xfrm>
        </p:grpSpPr>
        <p:pic>
          <p:nvPicPr>
            <p:cNvPr id="25" name="Picture 78" descr="3-2 - копи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650" y="3609577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7983431" y="3699550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47546" y="5463760"/>
            <a:ext cx="990600" cy="1041400"/>
            <a:chOff x="6807632" y="2891655"/>
            <a:chExt cx="990600" cy="1041400"/>
          </a:xfrm>
        </p:grpSpPr>
        <p:pic>
          <p:nvPicPr>
            <p:cNvPr id="16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632" y="2891655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6898013" y="2996856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06277" y="3539728"/>
            <a:ext cx="990600" cy="1041400"/>
            <a:chOff x="5071492" y="2467278"/>
            <a:chExt cx="990600" cy="1041400"/>
          </a:xfrm>
        </p:grpSpPr>
        <p:pic>
          <p:nvPicPr>
            <p:cNvPr id="31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492" y="2467278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5318166" y="2572479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68313" y="1657360"/>
            <a:ext cx="990600" cy="1041400"/>
            <a:chOff x="4538092" y="3298275"/>
            <a:chExt cx="990600" cy="1041400"/>
          </a:xfrm>
        </p:grpSpPr>
        <p:pic>
          <p:nvPicPr>
            <p:cNvPr id="32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092" y="3298275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4784766" y="3402144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135936" y="208960"/>
            <a:ext cx="1041400" cy="1028700"/>
            <a:chOff x="8102600" y="391316"/>
            <a:chExt cx="1041400" cy="1028700"/>
          </a:xfrm>
        </p:grpSpPr>
        <p:pic>
          <p:nvPicPr>
            <p:cNvPr id="15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600" y="391316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8388792" y="49016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532648" y="1760557"/>
            <a:ext cx="1041400" cy="1028700"/>
            <a:chOff x="503838" y="3295398"/>
            <a:chExt cx="1041400" cy="1028700"/>
          </a:xfrm>
        </p:grpSpPr>
        <p:pic>
          <p:nvPicPr>
            <p:cNvPr id="41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38" y="3295398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Прямоугольник 47"/>
            <p:cNvSpPr/>
            <p:nvPr/>
          </p:nvSpPr>
          <p:spPr>
            <a:xfrm>
              <a:off x="751520" y="3385371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906495" y="3838013"/>
            <a:ext cx="1041400" cy="1028700"/>
            <a:chOff x="683568" y="4498205"/>
            <a:chExt cx="1041400" cy="1028700"/>
          </a:xfrm>
        </p:grpSpPr>
        <p:pic>
          <p:nvPicPr>
            <p:cNvPr id="45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498205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Прямоугольник 48"/>
            <p:cNvSpPr/>
            <p:nvPr/>
          </p:nvSpPr>
          <p:spPr>
            <a:xfrm>
              <a:off x="920130" y="459705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975896" y="5738131"/>
            <a:ext cx="1041400" cy="1028700"/>
            <a:chOff x="2271202" y="4885240"/>
            <a:chExt cx="1041400" cy="1028700"/>
          </a:xfrm>
        </p:grpSpPr>
        <p:pic>
          <p:nvPicPr>
            <p:cNvPr id="59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202" y="4885240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Прямоугольник 59"/>
            <p:cNvSpPr/>
            <p:nvPr/>
          </p:nvSpPr>
          <p:spPr>
            <a:xfrm>
              <a:off x="2512269" y="497880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742873" y="3561138"/>
            <a:ext cx="1016000" cy="1041400"/>
            <a:chOff x="6299632" y="5072825"/>
            <a:chExt cx="1016000" cy="1041400"/>
          </a:xfrm>
        </p:grpSpPr>
        <p:pic>
          <p:nvPicPr>
            <p:cNvPr id="43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632" y="5072825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Прямоугольник 45"/>
            <p:cNvSpPr/>
            <p:nvPr/>
          </p:nvSpPr>
          <p:spPr>
            <a:xfrm>
              <a:off x="6559006" y="517802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520279" y="4070587"/>
            <a:ext cx="1016000" cy="1041400"/>
            <a:chOff x="4949736" y="5636897"/>
            <a:chExt cx="1016000" cy="1041400"/>
          </a:xfrm>
        </p:grpSpPr>
        <p:pic>
          <p:nvPicPr>
            <p:cNvPr id="52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736" y="5636897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Прямоугольник 55"/>
            <p:cNvSpPr/>
            <p:nvPr/>
          </p:nvSpPr>
          <p:spPr>
            <a:xfrm>
              <a:off x="5209110" y="5742098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3830181" y="5533056"/>
            <a:ext cx="1016000" cy="1041400"/>
            <a:chOff x="3859518" y="5568961"/>
            <a:chExt cx="1016000" cy="1041400"/>
          </a:xfrm>
        </p:grpSpPr>
        <p:pic>
          <p:nvPicPr>
            <p:cNvPr id="65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518" y="5568961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4118892" y="5674163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663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39548 -0.558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74" y="-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32084" y="692150"/>
            <a:ext cx="571662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Компьютерная</a:t>
            </a:r>
          </a:p>
          <a:p>
            <a:pPr algn="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графика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9437" y="3610967"/>
            <a:ext cx="6489276" cy="276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</a:t>
            </a:r>
            <a:r>
              <a:rPr lang="ru-RU" sz="5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бработка</a:t>
            </a:r>
          </a:p>
          <a:p>
            <a:pPr algn="r"/>
            <a:r>
              <a:rPr lang="ru-RU" sz="5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изображений,</a:t>
            </a:r>
          </a:p>
          <a:p>
            <a:pPr algn="r"/>
            <a:r>
              <a:rPr lang="ru-RU" sz="5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машинное зрение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60000" y="4680000"/>
            <a:ext cx="1733333" cy="1822223"/>
            <a:chOff x="360000" y="4680000"/>
            <a:chExt cx="1733333" cy="1822223"/>
          </a:xfrm>
        </p:grpSpPr>
        <p:pic>
          <p:nvPicPr>
            <p:cNvPr id="9" name="Picture 80" descr="1-1 - копи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0" y="4680000"/>
              <a:ext cx="1733333" cy="1822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648000" y="5544000"/>
              <a:ext cx="117211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курс</a:t>
              </a:r>
              <a:endParaRPr lang="ru-RU" sz="4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36000" y="4896000"/>
              <a:ext cx="57419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  <a:endParaRPr lang="ru-RU" sz="6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73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63" y="560886"/>
            <a:ext cx="1866667" cy="3098413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7844265" y="5476905"/>
            <a:ext cx="1041400" cy="1028700"/>
            <a:chOff x="2987824" y="5710953"/>
            <a:chExt cx="1041400" cy="1028700"/>
          </a:xfrm>
        </p:grpSpPr>
        <p:pic>
          <p:nvPicPr>
            <p:cNvPr id="42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5710953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Прямоугольник 50"/>
            <p:cNvSpPr/>
            <p:nvPr/>
          </p:nvSpPr>
          <p:spPr>
            <a:xfrm>
              <a:off x="3259898" y="5809804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920268" y="544955"/>
            <a:ext cx="1041400" cy="1028700"/>
            <a:chOff x="7286959" y="1484784"/>
            <a:chExt cx="1041400" cy="1028700"/>
          </a:xfrm>
        </p:grpSpPr>
        <p:pic>
          <p:nvPicPr>
            <p:cNvPr id="19" name="Picture 78" descr="3-2 - копи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959" y="1484784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7384984" y="1589891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949032" y="2130413"/>
            <a:ext cx="1041400" cy="1028700"/>
            <a:chOff x="7867650" y="3609577"/>
            <a:chExt cx="1041400" cy="1028700"/>
          </a:xfrm>
        </p:grpSpPr>
        <p:pic>
          <p:nvPicPr>
            <p:cNvPr id="25" name="Picture 78" descr="3-2 - копи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650" y="3609577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7983431" y="3699550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47546" y="5463760"/>
            <a:ext cx="990600" cy="1041400"/>
            <a:chOff x="6807632" y="2891655"/>
            <a:chExt cx="990600" cy="1041400"/>
          </a:xfrm>
        </p:grpSpPr>
        <p:pic>
          <p:nvPicPr>
            <p:cNvPr id="16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632" y="2891655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6898013" y="2996856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06277" y="3539728"/>
            <a:ext cx="990600" cy="1041400"/>
            <a:chOff x="5071492" y="2467278"/>
            <a:chExt cx="990600" cy="1041400"/>
          </a:xfrm>
        </p:grpSpPr>
        <p:pic>
          <p:nvPicPr>
            <p:cNvPr id="31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492" y="2467278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5318166" y="2572479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68313" y="1657360"/>
            <a:ext cx="990600" cy="1041400"/>
            <a:chOff x="4538092" y="3298275"/>
            <a:chExt cx="990600" cy="1041400"/>
          </a:xfrm>
        </p:grpSpPr>
        <p:pic>
          <p:nvPicPr>
            <p:cNvPr id="32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092" y="3298275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4784766" y="3402144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135936" y="208960"/>
            <a:ext cx="1041400" cy="1028700"/>
            <a:chOff x="8102600" y="391316"/>
            <a:chExt cx="1041400" cy="1028700"/>
          </a:xfrm>
        </p:grpSpPr>
        <p:pic>
          <p:nvPicPr>
            <p:cNvPr id="15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600" y="391316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8388792" y="49016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532648" y="1760557"/>
            <a:ext cx="1041400" cy="1028700"/>
            <a:chOff x="503838" y="3295398"/>
            <a:chExt cx="1041400" cy="1028700"/>
          </a:xfrm>
        </p:grpSpPr>
        <p:pic>
          <p:nvPicPr>
            <p:cNvPr id="41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38" y="3295398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Прямоугольник 47"/>
            <p:cNvSpPr/>
            <p:nvPr/>
          </p:nvSpPr>
          <p:spPr>
            <a:xfrm>
              <a:off x="751520" y="3385371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906495" y="3838013"/>
            <a:ext cx="1041400" cy="1028700"/>
            <a:chOff x="683568" y="4498205"/>
            <a:chExt cx="1041400" cy="1028700"/>
          </a:xfrm>
        </p:grpSpPr>
        <p:pic>
          <p:nvPicPr>
            <p:cNvPr id="45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498205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Прямоугольник 48"/>
            <p:cNvSpPr/>
            <p:nvPr/>
          </p:nvSpPr>
          <p:spPr>
            <a:xfrm>
              <a:off x="920130" y="459705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975896" y="5738131"/>
            <a:ext cx="1041400" cy="1028700"/>
            <a:chOff x="2271202" y="4885240"/>
            <a:chExt cx="1041400" cy="1028700"/>
          </a:xfrm>
        </p:grpSpPr>
        <p:pic>
          <p:nvPicPr>
            <p:cNvPr id="59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202" y="4885240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Прямоугольник 59"/>
            <p:cNvSpPr/>
            <p:nvPr/>
          </p:nvSpPr>
          <p:spPr>
            <a:xfrm>
              <a:off x="2512269" y="497880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742873" y="3561138"/>
            <a:ext cx="1016000" cy="1041400"/>
            <a:chOff x="6299632" y="5072825"/>
            <a:chExt cx="1016000" cy="1041400"/>
          </a:xfrm>
        </p:grpSpPr>
        <p:pic>
          <p:nvPicPr>
            <p:cNvPr id="43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632" y="5072825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Прямоугольник 45"/>
            <p:cNvSpPr/>
            <p:nvPr/>
          </p:nvSpPr>
          <p:spPr>
            <a:xfrm>
              <a:off x="6559006" y="517802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520279" y="4070587"/>
            <a:ext cx="1016000" cy="1041400"/>
            <a:chOff x="4949736" y="5636897"/>
            <a:chExt cx="1016000" cy="1041400"/>
          </a:xfrm>
        </p:grpSpPr>
        <p:pic>
          <p:nvPicPr>
            <p:cNvPr id="52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736" y="5636897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Прямоугольник 55"/>
            <p:cNvSpPr/>
            <p:nvPr/>
          </p:nvSpPr>
          <p:spPr>
            <a:xfrm>
              <a:off x="5209110" y="5742098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3830181" y="5533056"/>
            <a:ext cx="1016000" cy="1041400"/>
            <a:chOff x="3859518" y="5568961"/>
            <a:chExt cx="1016000" cy="1041400"/>
          </a:xfrm>
        </p:grpSpPr>
        <p:pic>
          <p:nvPicPr>
            <p:cNvPr id="65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518" y="5568961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4118892" y="5674163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68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28334 -0.073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53573" y="692150"/>
            <a:ext cx="44951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Теория игр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95829" y="2727737"/>
            <a:ext cx="5852884" cy="3662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5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модели</a:t>
            </a:r>
          </a:p>
          <a:p>
            <a:pPr algn="r"/>
            <a:r>
              <a:rPr lang="ru-RU" sz="5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согласованного</a:t>
            </a:r>
          </a:p>
          <a:p>
            <a:pPr algn="r"/>
            <a:r>
              <a:rPr lang="ru-RU" sz="5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поведения </a:t>
            </a:r>
          </a:p>
          <a:p>
            <a:pPr algn="r"/>
            <a:r>
              <a:rPr lang="ru-RU" sz="5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</a:t>
            </a:r>
            <a:r>
              <a:rPr lang="ru-RU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команде</a:t>
            </a:r>
            <a:endParaRPr lang="ru-RU" sz="5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60000" y="4680000"/>
            <a:ext cx="1822223" cy="1799999"/>
            <a:chOff x="360000" y="4680000"/>
            <a:chExt cx="1822223" cy="1799999"/>
          </a:xfrm>
        </p:grpSpPr>
        <p:pic>
          <p:nvPicPr>
            <p:cNvPr id="13" name="Picture 78" descr="3-2 - копи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0" y="4680000"/>
              <a:ext cx="1822223" cy="179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48000" y="5544000"/>
              <a:ext cx="117211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курс</a:t>
              </a:r>
              <a:endParaRPr lang="ru-RU" sz="4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36000" y="4896000"/>
              <a:ext cx="57419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</a:t>
              </a:r>
              <a:endParaRPr lang="ru-RU" sz="6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322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63" y="560886"/>
            <a:ext cx="1866667" cy="3098413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7844265" y="5476905"/>
            <a:ext cx="1041400" cy="1028700"/>
            <a:chOff x="2987824" y="5710953"/>
            <a:chExt cx="1041400" cy="1028700"/>
          </a:xfrm>
        </p:grpSpPr>
        <p:pic>
          <p:nvPicPr>
            <p:cNvPr id="42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5710953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Прямоугольник 50"/>
            <p:cNvSpPr/>
            <p:nvPr/>
          </p:nvSpPr>
          <p:spPr>
            <a:xfrm>
              <a:off x="3259898" y="5809804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920268" y="544955"/>
            <a:ext cx="1041400" cy="1028700"/>
            <a:chOff x="7286959" y="1484784"/>
            <a:chExt cx="1041400" cy="1028700"/>
          </a:xfrm>
        </p:grpSpPr>
        <p:pic>
          <p:nvPicPr>
            <p:cNvPr id="19" name="Picture 78" descr="3-2 - копи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959" y="1484784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7384984" y="1589891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949032" y="2130413"/>
            <a:ext cx="1041400" cy="1028700"/>
            <a:chOff x="7867650" y="3609577"/>
            <a:chExt cx="1041400" cy="1028700"/>
          </a:xfrm>
        </p:grpSpPr>
        <p:pic>
          <p:nvPicPr>
            <p:cNvPr id="25" name="Picture 78" descr="3-2 - копи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650" y="3609577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7983431" y="3699550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47546" y="5463760"/>
            <a:ext cx="990600" cy="1041400"/>
            <a:chOff x="6807632" y="2891655"/>
            <a:chExt cx="990600" cy="1041400"/>
          </a:xfrm>
        </p:grpSpPr>
        <p:pic>
          <p:nvPicPr>
            <p:cNvPr id="16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632" y="2891655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6898013" y="2996856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06277" y="3539728"/>
            <a:ext cx="990600" cy="1041400"/>
            <a:chOff x="5071492" y="2467278"/>
            <a:chExt cx="990600" cy="1041400"/>
          </a:xfrm>
        </p:grpSpPr>
        <p:pic>
          <p:nvPicPr>
            <p:cNvPr id="31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492" y="2467278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5318166" y="2572479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68313" y="1657360"/>
            <a:ext cx="990600" cy="1041400"/>
            <a:chOff x="4538092" y="3298275"/>
            <a:chExt cx="990600" cy="1041400"/>
          </a:xfrm>
        </p:grpSpPr>
        <p:pic>
          <p:nvPicPr>
            <p:cNvPr id="32" name="Picture 80" descr="1-1 - копи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092" y="3298275"/>
              <a:ext cx="9906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4784766" y="3402144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135936" y="208960"/>
            <a:ext cx="1041400" cy="1028700"/>
            <a:chOff x="8102600" y="391316"/>
            <a:chExt cx="1041400" cy="1028700"/>
          </a:xfrm>
        </p:grpSpPr>
        <p:pic>
          <p:nvPicPr>
            <p:cNvPr id="15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600" y="391316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8388792" y="49016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532648" y="1760557"/>
            <a:ext cx="1041400" cy="1028700"/>
            <a:chOff x="503838" y="3295398"/>
            <a:chExt cx="1041400" cy="1028700"/>
          </a:xfrm>
        </p:grpSpPr>
        <p:pic>
          <p:nvPicPr>
            <p:cNvPr id="41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38" y="3295398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Прямоугольник 47"/>
            <p:cNvSpPr/>
            <p:nvPr/>
          </p:nvSpPr>
          <p:spPr>
            <a:xfrm>
              <a:off x="751520" y="3385371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906495" y="3838013"/>
            <a:ext cx="1041400" cy="1028700"/>
            <a:chOff x="683568" y="4498205"/>
            <a:chExt cx="1041400" cy="1028700"/>
          </a:xfrm>
        </p:grpSpPr>
        <p:pic>
          <p:nvPicPr>
            <p:cNvPr id="45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498205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Прямоугольник 48"/>
            <p:cNvSpPr/>
            <p:nvPr/>
          </p:nvSpPr>
          <p:spPr>
            <a:xfrm>
              <a:off x="920130" y="459705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975896" y="5738131"/>
            <a:ext cx="1041400" cy="1028700"/>
            <a:chOff x="2271202" y="4885240"/>
            <a:chExt cx="1041400" cy="1028700"/>
          </a:xfrm>
        </p:grpSpPr>
        <p:pic>
          <p:nvPicPr>
            <p:cNvPr id="59" name="Picture 79" descr="3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202" y="4885240"/>
              <a:ext cx="10414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Прямоугольник 59"/>
            <p:cNvSpPr/>
            <p:nvPr/>
          </p:nvSpPr>
          <p:spPr>
            <a:xfrm>
              <a:off x="2512269" y="497880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742873" y="3561138"/>
            <a:ext cx="1016000" cy="1041400"/>
            <a:chOff x="6299632" y="5072825"/>
            <a:chExt cx="1016000" cy="1041400"/>
          </a:xfrm>
        </p:grpSpPr>
        <p:pic>
          <p:nvPicPr>
            <p:cNvPr id="43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632" y="5072825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Прямоугольник 45"/>
            <p:cNvSpPr/>
            <p:nvPr/>
          </p:nvSpPr>
          <p:spPr>
            <a:xfrm>
              <a:off x="6559006" y="5178027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520279" y="4070587"/>
            <a:ext cx="1016000" cy="1041400"/>
            <a:chOff x="4949736" y="5636897"/>
            <a:chExt cx="1016000" cy="1041400"/>
          </a:xfrm>
        </p:grpSpPr>
        <p:pic>
          <p:nvPicPr>
            <p:cNvPr id="52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736" y="5636897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Прямоугольник 55"/>
            <p:cNvSpPr/>
            <p:nvPr/>
          </p:nvSpPr>
          <p:spPr>
            <a:xfrm>
              <a:off x="5209110" y="5742098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3830181" y="5533056"/>
            <a:ext cx="1016000" cy="1041400"/>
            <a:chOff x="3859518" y="5568961"/>
            <a:chExt cx="1016000" cy="1041400"/>
          </a:xfrm>
        </p:grpSpPr>
        <p:pic>
          <p:nvPicPr>
            <p:cNvPr id="65" name="Picture 76" descr="1-2 - копи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518" y="5568961"/>
              <a:ext cx="1016000" cy="104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4118892" y="5674163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/>
              <a:r>
                <a:rPr lang="ru-RU" sz="48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ru-RU" sz="4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8941 0.15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0000" y="692150"/>
            <a:ext cx="8388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Управление проектами</a:t>
            </a:r>
            <a:endParaRPr lang="ru-RU" sz="5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2022" y="2713906"/>
            <a:ext cx="6176691" cy="3662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5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распределенная</a:t>
            </a:r>
          </a:p>
          <a:p>
            <a:pPr algn="r"/>
            <a:r>
              <a:rPr lang="ru-RU" sz="5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архитектура</a:t>
            </a:r>
          </a:p>
          <a:p>
            <a:pPr algn="r"/>
            <a:r>
              <a:rPr lang="ru-RU" sz="5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системы</a:t>
            </a:r>
          </a:p>
          <a:p>
            <a:pPr algn="r"/>
            <a:r>
              <a:rPr lang="ru-RU" sz="5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управления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60000" y="4680000"/>
            <a:ext cx="1822223" cy="1799999"/>
            <a:chOff x="360000" y="4680000"/>
            <a:chExt cx="1822223" cy="1799999"/>
          </a:xfrm>
        </p:grpSpPr>
        <p:pic>
          <p:nvPicPr>
            <p:cNvPr id="13" name="Picture 78" descr="3-2 - копи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0" y="4680000"/>
              <a:ext cx="1822223" cy="179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48000" y="5544000"/>
              <a:ext cx="117211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курс</a:t>
              </a:r>
              <a:endParaRPr lang="ru-RU" sz="4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36000" y="4896000"/>
              <a:ext cx="57419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</a:t>
              </a:r>
              <a:endParaRPr lang="ru-RU" sz="6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16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0000" y="692150"/>
            <a:ext cx="83887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Промежуточный</a:t>
            </a:r>
          </a:p>
          <a:p>
            <a:pPr algn="r"/>
            <a:r>
              <a:rPr lang="ru-RU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финиш: </a:t>
            </a:r>
            <a:endParaRPr lang="ru-RU" sz="5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4506" y="2956034"/>
            <a:ext cx="506420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робофутбол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номинации </a:t>
            </a:r>
            <a:endParaRPr lang="ru-RU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ВРО (2 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робота </a:t>
            </a:r>
            <a:endParaRPr lang="ru-RU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команде)</a:t>
            </a:r>
            <a:endParaRPr lang="ru-RU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Natalia\YandexDisk\РОБОФЕСТ\роботенки\m3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2" y="3569995"/>
            <a:ext cx="2232174" cy="281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21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0000" y="692150"/>
            <a:ext cx="8388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Главная цель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69335" y="2965430"/>
            <a:ext cx="5681362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футбол роботов</a:t>
            </a:r>
          </a:p>
          <a:p>
            <a:pPr algn="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ru-RU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RoboCupSoccer</a:t>
            </a: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</a:p>
          <a:p>
            <a:pPr algn="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 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роботов </a:t>
            </a:r>
            <a:endParaRPr lang="ru-RU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команде</a:t>
            </a:r>
            <a:endParaRPr lang="ru-RU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7" name="Picture 3" descr="C:\Users\Natalia\YandexDisk\РОБОФЕСТ\роботенки\m3-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055" y="3789040"/>
            <a:ext cx="2783145" cy="262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1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650" y="692150"/>
            <a:ext cx="763284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Нужна  ниточка: сквозная </a:t>
            </a:r>
          </a:p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идея, </a:t>
            </a:r>
          </a:p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объединяющая несколько </a:t>
            </a:r>
          </a:p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курсов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 descr="C:\Users\Natalia\YandexDisk\РОБОФЕСТ\роботенки\m1-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3134834"/>
            <a:ext cx="2160489" cy="32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46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0000" y="692150"/>
            <a:ext cx="8388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ИТОГ:</a:t>
            </a:r>
            <a:endParaRPr lang="ru-RU" sz="5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6524" y="1826657"/>
            <a:ext cx="6122189" cy="4555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5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робототехника</a:t>
            </a:r>
          </a:p>
          <a:p>
            <a:pPr algn="r"/>
            <a:r>
              <a:rPr lang="ru-RU" sz="5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средство</a:t>
            </a:r>
          </a:p>
          <a:p>
            <a:pPr algn="r"/>
            <a:r>
              <a:rPr lang="ru-RU" sz="5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установки</a:t>
            </a:r>
          </a:p>
          <a:p>
            <a:pPr algn="r"/>
            <a:r>
              <a:rPr lang="ru-RU" sz="5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межпредметных</a:t>
            </a:r>
            <a:endParaRPr lang="ru-RU" sz="5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/>
            <a:r>
              <a:rPr lang="ru-RU" sz="5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связей</a:t>
            </a:r>
          </a:p>
        </p:txBody>
      </p:sp>
      <p:pic>
        <p:nvPicPr>
          <p:cNvPr id="1028" name="Picture 4" descr="C:\Users\Natalia\YandexDisk\РОБОФЕСТ\роботенки\m3-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66" y="2758512"/>
            <a:ext cx="2242210" cy="36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34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0000" y="692150"/>
            <a:ext cx="8388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контакты:</a:t>
            </a:r>
            <a:endParaRPr lang="ru-RU" sz="5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5976" y="4509120"/>
            <a:ext cx="81227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nborisov@inbox.ru</a:t>
            </a:r>
          </a:p>
        </p:txBody>
      </p:sp>
    </p:spTree>
    <p:extLst>
      <p:ext uri="{BB962C8B-B14F-4D97-AF65-F5344CB8AC3E}">
        <p14:creationId xmlns:p14="http://schemas.microsoft.com/office/powerpoint/2010/main" val="135360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4719" y="1772816"/>
            <a:ext cx="763284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Предметная </a:t>
            </a:r>
          </a:p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область 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робототехники: конструирование + программирование</a:t>
            </a:r>
          </a:p>
        </p:txBody>
      </p:sp>
      <p:pic>
        <p:nvPicPr>
          <p:cNvPr id="5122" name="Picture 2" descr="C:\Users\Natalia\YandexDisk\РОБОФЕСТ\роботенки\m1-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81007"/>
            <a:ext cx="2736553" cy="271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9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650" y="1672769"/>
            <a:ext cx="763284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Предметная </a:t>
            </a:r>
          </a:p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область 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робототехники: конструирование + программирование</a:t>
            </a:r>
          </a:p>
        </p:txBody>
      </p:sp>
      <p:pic>
        <p:nvPicPr>
          <p:cNvPr id="7170" name="Picture 2" descr="C:\Users\Natalia\YandexDisk\РОБОФЕСТ\роботенки\m3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59491" y="1125538"/>
            <a:ext cx="2258059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55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6625" y="1484784"/>
            <a:ext cx="76328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Робототехника </a:t>
            </a: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ННГУ: </a:t>
            </a:r>
            <a:endParaRPr lang="ru-RU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 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школьников </a:t>
            </a:r>
            <a:endParaRPr lang="ru-RU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 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студентам</a:t>
            </a:r>
          </a:p>
        </p:txBody>
      </p:sp>
      <p:pic>
        <p:nvPicPr>
          <p:cNvPr id="6146" name="Picture 2" descr="C:\Users\Natalia\YandexDisk\РОБОФЕСТ\роботенки\m3-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94058"/>
            <a:ext cx="2376513" cy="27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34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3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49a73a4ef1cc3c9501c68447725f3ab9615faa6"/>
  <p:tag name="ISPRING_RESOURCE_PATHS_HASH_PRESENTER" val="ef52c79413c2cdd6462ef43f5965ed49ef32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392</Words>
  <Application>Microsoft Office PowerPoint</Application>
  <PresentationFormat>Экран (4:3)</PresentationFormat>
  <Paragraphs>302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</dc:creator>
  <cp:lastModifiedBy>Natalia</cp:lastModifiedBy>
  <cp:revision>76</cp:revision>
  <dcterms:created xsi:type="dcterms:W3CDTF">2015-05-07T21:12:22Z</dcterms:created>
  <dcterms:modified xsi:type="dcterms:W3CDTF">2015-05-11T21:28:42Z</dcterms:modified>
</cp:coreProperties>
</file>