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0" r:id="rId3"/>
    <p:sldId id="259" r:id="rId4"/>
    <p:sldId id="261" r:id="rId5"/>
    <p:sldId id="262" r:id="rId6"/>
    <p:sldId id="265" r:id="rId7"/>
    <p:sldId id="266" r:id="rId8"/>
    <p:sldId id="267" r:id="rId9"/>
    <p:sldId id="277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4" autoAdjust="0"/>
    <p:restoredTop sz="94660"/>
  </p:normalViewPr>
  <p:slideViewPr>
    <p:cSldViewPr>
      <p:cViewPr varScale="1">
        <p:scale>
          <a:sx n="66" d="100"/>
          <a:sy n="66" d="100"/>
        </p:scale>
        <p:origin x="-129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01A1D-3CA9-4D06-9837-5E99BC363686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04972-D337-4DAD-940D-E5B24E34D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9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04972-D337-4DAD-940D-E5B24E34D8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57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86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18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9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0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59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0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2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3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26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26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07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426FF-98B8-4117-9C51-C78E39B82857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74B8-EE00-474B-928B-A2C6FAD08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8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Подготовка топ-программистов:</a:t>
            </a:r>
            <a:br>
              <a:rPr lang="ru-RU" dirty="0" smtClean="0"/>
            </a:br>
            <a:r>
              <a:rPr lang="ru-RU" dirty="0" smtClean="0"/>
              <a:t>учёба или олимпиады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/>
              <a:t>Михаил Рубинчик</a:t>
            </a:r>
          </a:p>
          <a:p>
            <a:pPr marL="0" indent="0" algn="r">
              <a:buNone/>
            </a:pPr>
            <a:r>
              <a:rPr lang="ru-RU" dirty="0" smtClean="0"/>
              <a:t>Уральский Федеральный Университет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08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Учёба для тех, кому нужно выполнить план</a:t>
            </a:r>
          </a:p>
          <a:p>
            <a:r>
              <a:rPr lang="ru-RU" dirty="0" smtClean="0"/>
              <a:t>Олимпиады для тех, кому не </a:t>
            </a:r>
            <a:r>
              <a:rPr lang="ru-RU" dirty="0" err="1" smtClean="0"/>
              <a:t>ймётся</a:t>
            </a:r>
            <a:endParaRPr lang="ru-RU" dirty="0" smtClean="0"/>
          </a:p>
          <a:p>
            <a:r>
              <a:rPr lang="ru-RU" dirty="0" smtClean="0"/>
              <a:t>ВУЗу важно развивать и то, и то</a:t>
            </a:r>
          </a:p>
          <a:p>
            <a:r>
              <a:rPr lang="ru-RU" dirty="0" smtClean="0"/>
              <a:t>Нужна помощь </a:t>
            </a:r>
            <a:r>
              <a:rPr lang="en-US" dirty="0" smtClean="0"/>
              <a:t>IT-</a:t>
            </a:r>
            <a:r>
              <a:rPr lang="ru-RU" dirty="0" smtClean="0"/>
              <a:t>компаний</a:t>
            </a:r>
          </a:p>
          <a:p>
            <a:pPr lvl="1"/>
            <a:r>
              <a:rPr lang="ru-RU" dirty="0"/>
              <a:t>л</a:t>
            </a:r>
            <a:r>
              <a:rPr lang="ru-RU" dirty="0" smtClean="0"/>
              <a:t>юди</a:t>
            </a:r>
          </a:p>
          <a:p>
            <a:pPr lvl="1"/>
            <a:r>
              <a:rPr lang="ru-RU" dirty="0" smtClean="0"/>
              <a:t>контент</a:t>
            </a:r>
          </a:p>
          <a:p>
            <a:pPr lvl="1"/>
            <a:r>
              <a:rPr lang="ru-RU" dirty="0" err="1" smtClean="0"/>
              <a:t>орг.моменты</a:t>
            </a:r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7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нас ждёт?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Олимпиады и учёба в </a:t>
            </a:r>
            <a:r>
              <a:rPr lang="ru-RU" dirty="0" err="1" smtClean="0"/>
              <a:t>УрФУ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Как использовать </a:t>
            </a:r>
            <a:r>
              <a:rPr lang="en-US" dirty="0" smtClean="0"/>
              <a:t>IT-</a:t>
            </a:r>
            <a:r>
              <a:rPr lang="ru-RU" dirty="0" smtClean="0"/>
              <a:t>компании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60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391"/>
            <a:ext cx="8229600" cy="1143000"/>
          </a:xfrm>
        </p:spPr>
        <p:txBody>
          <a:bodyPr/>
          <a:lstStyle/>
          <a:p>
            <a:r>
              <a:rPr lang="ru-RU" dirty="0" smtClean="0"/>
              <a:t>Про опыт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numCol="2">
            <a:normAutofit/>
          </a:bodyPr>
          <a:lstStyle/>
          <a:p>
            <a:r>
              <a:rPr lang="ru-RU" sz="2400" dirty="0" smtClean="0"/>
              <a:t>Олимпиады</a:t>
            </a:r>
          </a:p>
          <a:p>
            <a:r>
              <a:rPr lang="ru-RU" sz="2400" b="1" dirty="0"/>
              <a:t>Играю</a:t>
            </a:r>
            <a:r>
              <a:rPr lang="ru-RU" sz="2400" dirty="0"/>
              <a:t> в олимпиады  по программированию 11 лет</a:t>
            </a:r>
          </a:p>
          <a:p>
            <a:pPr lvl="1"/>
            <a:r>
              <a:rPr lang="ru-RU" sz="2000" dirty="0"/>
              <a:t>Бронза ЧМ </a:t>
            </a:r>
            <a:endParaRPr lang="ru-RU" sz="2000" dirty="0" smtClean="0"/>
          </a:p>
          <a:p>
            <a:r>
              <a:rPr lang="ru-RU" sz="2400" dirty="0"/>
              <a:t>Тренирую школьников и студентов 9 лет</a:t>
            </a:r>
          </a:p>
          <a:p>
            <a:pPr lvl="1"/>
            <a:r>
              <a:rPr lang="ru-RU" sz="2000" dirty="0"/>
              <a:t>3 победителя РОИ</a:t>
            </a:r>
          </a:p>
          <a:p>
            <a:pPr lvl="1"/>
            <a:r>
              <a:rPr lang="ru-RU" sz="2000" dirty="0"/>
              <a:t>1 золото </a:t>
            </a:r>
            <a:r>
              <a:rPr lang="en-US" sz="2000" dirty="0"/>
              <a:t>IOI</a:t>
            </a:r>
            <a:endParaRPr lang="ru-RU" sz="2000" dirty="0"/>
          </a:p>
          <a:p>
            <a:pPr lvl="1"/>
            <a:r>
              <a:rPr lang="en-US" sz="2000" dirty="0"/>
              <a:t>I </a:t>
            </a:r>
            <a:r>
              <a:rPr lang="ru-RU" sz="2000" dirty="0"/>
              <a:t>диплом </a:t>
            </a:r>
            <a:r>
              <a:rPr lang="en-US" sz="2000" dirty="0"/>
              <a:t>NEERC</a:t>
            </a:r>
            <a:endParaRPr lang="ru-RU" sz="2000" dirty="0"/>
          </a:p>
          <a:p>
            <a:pPr lvl="1"/>
            <a:endParaRPr lang="ru-RU" sz="2000" dirty="0" smtClean="0"/>
          </a:p>
          <a:p>
            <a:pPr lvl="1"/>
            <a:endParaRPr lang="ru-RU" sz="2000" dirty="0"/>
          </a:p>
          <a:p>
            <a:r>
              <a:rPr lang="ru-RU" sz="2400" dirty="0" smtClean="0"/>
              <a:t>Учёба</a:t>
            </a:r>
          </a:p>
          <a:p>
            <a:pPr lvl="0"/>
            <a:r>
              <a:rPr lang="ru-RU" sz="2400" dirty="0"/>
              <a:t>Лицей в Кунгуре</a:t>
            </a:r>
          </a:p>
          <a:p>
            <a:pPr lvl="0"/>
            <a:r>
              <a:rPr lang="ru-RU" sz="2400" dirty="0" err="1"/>
              <a:t>Бакалавриат</a:t>
            </a:r>
            <a:r>
              <a:rPr lang="en-US" sz="2400" dirty="0"/>
              <a:t>/</a:t>
            </a:r>
            <a:r>
              <a:rPr lang="ru-RU" sz="2400" dirty="0"/>
              <a:t>магистратура </a:t>
            </a:r>
            <a:r>
              <a:rPr lang="ru-RU" sz="2400" dirty="0" err="1"/>
              <a:t>УрФУ</a:t>
            </a:r>
            <a:endParaRPr lang="ru-RU" sz="2400" dirty="0"/>
          </a:p>
          <a:p>
            <a:pPr lvl="0"/>
            <a:r>
              <a:rPr lang="ru-RU" sz="2400" dirty="0"/>
              <a:t>Аспирантура </a:t>
            </a:r>
            <a:r>
              <a:rPr lang="ru-RU" sz="2400" dirty="0" err="1"/>
              <a:t>УрФУ</a:t>
            </a:r>
            <a:endParaRPr lang="ru-RU" sz="2400" dirty="0"/>
          </a:p>
          <a:p>
            <a:pPr lvl="0"/>
            <a:r>
              <a:rPr lang="ru-RU" sz="2400" dirty="0"/>
              <a:t>4 года преподаю в </a:t>
            </a:r>
            <a:r>
              <a:rPr lang="ru-RU" sz="2400" dirty="0" err="1"/>
              <a:t>УрФУ</a:t>
            </a:r>
            <a:r>
              <a:rPr lang="ru-RU" sz="2400" dirty="0"/>
              <a:t> 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4012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i="1" dirty="0" smtClean="0"/>
              <a:t>Олимпиады для вузов, в </a:t>
            </a:r>
            <a:r>
              <a:rPr lang="ru-RU" i="1" dirty="0"/>
              <a:t>которых </a:t>
            </a:r>
            <a:r>
              <a:rPr lang="ru-RU" i="1" dirty="0" smtClean="0"/>
              <a:t>ничему</a:t>
            </a:r>
          </a:p>
          <a:p>
            <a:pPr marL="0" indent="0" algn="r">
              <a:buNone/>
            </a:pPr>
            <a:r>
              <a:rPr lang="ru-RU" i="1" dirty="0" smtClean="0"/>
              <a:t> </a:t>
            </a:r>
            <a:r>
              <a:rPr lang="ru-RU" i="1" dirty="0"/>
              <a:t>не </a:t>
            </a:r>
            <a:r>
              <a:rPr lang="ru-RU" i="1" dirty="0" smtClean="0"/>
              <a:t>учат, </a:t>
            </a:r>
            <a:r>
              <a:rPr lang="ru-RU" i="1" dirty="0"/>
              <a:t>- хороший способ убить </a:t>
            </a:r>
            <a:r>
              <a:rPr lang="ru-RU" i="1" dirty="0" smtClean="0"/>
              <a:t>время.</a:t>
            </a:r>
          </a:p>
          <a:p>
            <a:pPr algn="just"/>
            <a:r>
              <a:rPr lang="ru-RU" dirty="0" smtClean="0"/>
              <a:t>Все ВУЗы учат</a:t>
            </a:r>
          </a:p>
          <a:p>
            <a:pPr lvl="1" algn="just"/>
            <a:r>
              <a:rPr lang="ru-RU" dirty="0" smtClean="0"/>
              <a:t>не успевают</a:t>
            </a:r>
          </a:p>
          <a:p>
            <a:pPr algn="just"/>
            <a:r>
              <a:rPr lang="ru-RU" dirty="0" smtClean="0"/>
              <a:t>Олимпиады быстрей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7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Нет контролирующего органа</a:t>
            </a:r>
          </a:p>
          <a:p>
            <a:pPr lvl="1"/>
            <a:r>
              <a:rPr lang="ru-RU" dirty="0"/>
              <a:t>с</a:t>
            </a:r>
            <a:r>
              <a:rPr lang="ru-RU" dirty="0" smtClean="0"/>
              <a:t>аморазвивающееся сообщество</a:t>
            </a:r>
          </a:p>
          <a:p>
            <a:pPr marL="457200" lvl="1" indent="0">
              <a:buNone/>
            </a:pPr>
            <a:endParaRPr lang="ru-RU" dirty="0" smtClean="0"/>
          </a:p>
          <a:p>
            <a:r>
              <a:rPr lang="ru-RU" dirty="0" smtClean="0"/>
              <a:t>Постоянная гонка «вооружений»</a:t>
            </a:r>
          </a:p>
          <a:p>
            <a:pPr lvl="1"/>
            <a:r>
              <a:rPr lang="ru-RU" dirty="0"/>
              <a:t>с</a:t>
            </a:r>
            <a:r>
              <a:rPr lang="ru-RU" dirty="0" smtClean="0"/>
              <a:t>ильным интересно, средним грустно</a:t>
            </a:r>
          </a:p>
          <a:p>
            <a:pPr marL="457200" lvl="1" indent="0">
              <a:buNone/>
            </a:pPr>
            <a:endParaRPr lang="ru-RU" dirty="0" smtClean="0"/>
          </a:p>
          <a:p>
            <a:r>
              <a:rPr lang="ru-RU" dirty="0" smtClean="0"/>
              <a:t>Инструменты для самообучения</a:t>
            </a:r>
          </a:p>
          <a:p>
            <a:pPr lvl="1"/>
            <a:r>
              <a:rPr lang="ru-RU" dirty="0"/>
              <a:t>к</a:t>
            </a:r>
            <a:r>
              <a:rPr lang="ru-RU" dirty="0" smtClean="0"/>
              <a:t>аждый в своём темпе</a:t>
            </a:r>
          </a:p>
          <a:p>
            <a:pPr lvl="1"/>
            <a:r>
              <a:rPr lang="ru-RU" dirty="0" smtClean="0"/>
              <a:t>самоорганизация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7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dirty="0" smtClean="0"/>
              <a:t>Быстро</a:t>
            </a:r>
          </a:p>
          <a:p>
            <a:r>
              <a:rPr lang="ru-RU" dirty="0" smtClean="0"/>
              <a:t>Без ошибок</a:t>
            </a:r>
          </a:p>
          <a:p>
            <a:r>
              <a:rPr lang="ru-RU" dirty="0" smtClean="0"/>
              <a:t>Вычитывать</a:t>
            </a:r>
          </a:p>
          <a:p>
            <a:r>
              <a:rPr lang="ru-RU" dirty="0" smtClean="0"/>
              <a:t>Тестировать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Читать чужой код</a:t>
            </a:r>
          </a:p>
          <a:p>
            <a:r>
              <a:rPr lang="ru-RU" dirty="0" smtClean="0"/>
              <a:t>Знать много</a:t>
            </a:r>
          </a:p>
          <a:p>
            <a:r>
              <a:rPr lang="ru-RU" dirty="0" smtClean="0"/>
              <a:t>Думать много</a:t>
            </a:r>
          </a:p>
          <a:p>
            <a:r>
              <a:rPr lang="ru-RU" dirty="0" smtClean="0"/>
              <a:t>Экстремальное взаимодействие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7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 </a:t>
            </a:r>
            <a:r>
              <a:rPr lang="en-US" dirty="0" smtClean="0"/>
              <a:t>IT-</a:t>
            </a:r>
            <a:r>
              <a:rPr lang="ru-RU" dirty="0" smtClean="0"/>
              <a:t>компаний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en-US" dirty="0" smtClean="0"/>
              <a:t>IT</a:t>
            </a:r>
            <a:r>
              <a:rPr lang="ru-RU" dirty="0" smtClean="0"/>
              <a:t>-компаний есть наши выпускники</a:t>
            </a:r>
          </a:p>
          <a:p>
            <a:pPr lvl="1"/>
            <a:r>
              <a:rPr lang="ru-RU" dirty="0" smtClean="0"/>
              <a:t>ВУЗ может воздействовать через компании</a:t>
            </a:r>
          </a:p>
          <a:p>
            <a:r>
              <a:rPr lang="ru-RU" dirty="0" smtClean="0"/>
              <a:t>Подготовка задач</a:t>
            </a:r>
          </a:p>
          <a:p>
            <a:r>
              <a:rPr lang="ru-RU" dirty="0" smtClean="0"/>
              <a:t>Комнаты для тренировок</a:t>
            </a:r>
          </a:p>
          <a:p>
            <a:r>
              <a:rPr lang="ru-RU" dirty="0" smtClean="0"/>
              <a:t>Популяризация для школьников</a:t>
            </a:r>
          </a:p>
          <a:p>
            <a:r>
              <a:rPr lang="ru-RU" dirty="0" smtClean="0"/>
              <a:t>Организация </a:t>
            </a:r>
            <a:r>
              <a:rPr lang="en-US" dirty="0" smtClean="0"/>
              <a:t>event’</a:t>
            </a:r>
            <a:r>
              <a:rPr lang="ru-RU" dirty="0" err="1" smtClean="0"/>
              <a:t>ов</a:t>
            </a:r>
            <a:endParaRPr lang="ru-RU" dirty="0" smtClean="0"/>
          </a:p>
          <a:p>
            <a:r>
              <a:rPr lang="ru-RU" dirty="0" smtClean="0"/>
              <a:t>Привлечение тренеров</a:t>
            </a:r>
          </a:p>
          <a:p>
            <a:pPr lvl="2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7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 </a:t>
            </a:r>
            <a:r>
              <a:rPr lang="en-US" dirty="0" smtClean="0"/>
              <a:t>IT-</a:t>
            </a:r>
            <a:r>
              <a:rPr lang="ru-RU" dirty="0" smtClean="0"/>
              <a:t>компаний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СКБ Контур</a:t>
            </a:r>
          </a:p>
          <a:p>
            <a:r>
              <a:rPr lang="ru-RU" dirty="0" smtClean="0"/>
              <a:t>Яндекс</a:t>
            </a:r>
          </a:p>
        </p:txBody>
      </p:sp>
    </p:spTree>
    <p:extLst>
      <p:ext uri="{BB962C8B-B14F-4D97-AF65-F5344CB8AC3E}">
        <p14:creationId xmlns:p14="http://schemas.microsoft.com/office/powerpoint/2010/main" val="4897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Учёба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успевать?</a:t>
            </a:r>
          </a:p>
          <a:p>
            <a:r>
              <a:rPr lang="ru-RU" dirty="0" smtClean="0"/>
              <a:t>Приняли решение : не успеваем</a:t>
            </a:r>
          </a:p>
          <a:p>
            <a:r>
              <a:rPr lang="ru-RU" dirty="0" smtClean="0"/>
              <a:t>Общались с </a:t>
            </a:r>
            <a:r>
              <a:rPr lang="en-US" dirty="0" smtClean="0"/>
              <a:t>IT-</a:t>
            </a:r>
            <a:r>
              <a:rPr lang="ru-RU" dirty="0" smtClean="0"/>
              <a:t>компаниями</a:t>
            </a:r>
          </a:p>
          <a:p>
            <a:r>
              <a:rPr lang="ru-RU" dirty="0" smtClean="0"/>
              <a:t>ФИИТ </a:t>
            </a:r>
          </a:p>
          <a:p>
            <a:r>
              <a:rPr lang="ru-RU" dirty="0" smtClean="0"/>
              <a:t>Модуль «разработка ПО» отдали полностью в СКБ Контур</a:t>
            </a:r>
          </a:p>
          <a:p>
            <a:pPr lvl="1"/>
            <a:r>
              <a:rPr lang="ru-RU" dirty="0"/>
              <a:t>б</a:t>
            </a:r>
            <a:r>
              <a:rPr lang="ru-RU" dirty="0" smtClean="0"/>
              <a:t>умаги нарисуем</a:t>
            </a:r>
          </a:p>
          <a:p>
            <a:r>
              <a:rPr lang="en-US" smtClean="0"/>
              <a:t>PR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62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216</Words>
  <Application>Microsoft Office PowerPoint</Application>
  <PresentationFormat>Экран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Подготовка топ-программистов: учёба или олимпиады</vt:lpstr>
      <vt:lpstr>Что нас ждёт?</vt:lpstr>
      <vt:lpstr>Про опыт</vt:lpstr>
      <vt:lpstr>Олимпиады</vt:lpstr>
      <vt:lpstr>Олимпиады</vt:lpstr>
      <vt:lpstr>Олимпиады</vt:lpstr>
      <vt:lpstr>Помощь IT-компаний</vt:lpstr>
      <vt:lpstr>Помощь IT-компаний</vt:lpstr>
      <vt:lpstr>Учёба</vt:lpstr>
      <vt:lpstr>Итог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топ-программистов: учёба или олимпиады</dc:title>
  <dc:creator>Рубинчик Михаил Валентинович</dc:creator>
  <cp:lastModifiedBy>Рубинчик Михаил Валентинович</cp:lastModifiedBy>
  <cp:revision>58</cp:revision>
  <dcterms:created xsi:type="dcterms:W3CDTF">2015-05-14T16:18:38Z</dcterms:created>
  <dcterms:modified xsi:type="dcterms:W3CDTF">2015-05-15T06:11:39Z</dcterms:modified>
</cp:coreProperties>
</file>